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47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5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s/slide24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</p:sldMasterIdLst>
  <p:notesMasterIdLst>
    <p:notesMasterId r:id="rId39"/>
  </p:notesMasterIdLst>
  <p:sldIdLst>
    <p:sldId id="278" r:id="rId15"/>
    <p:sldId id="257" r:id="rId16"/>
    <p:sldId id="281" r:id="rId17"/>
    <p:sldId id="300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6" r:id="rId29"/>
    <p:sldId id="297" r:id="rId30"/>
    <p:sldId id="299" r:id="rId31"/>
    <p:sldId id="293" r:id="rId32"/>
    <p:sldId id="298" r:id="rId33"/>
    <p:sldId id="294" r:id="rId34"/>
    <p:sldId id="275" r:id="rId35"/>
    <p:sldId id="302" r:id="rId36"/>
    <p:sldId id="303" r:id="rId37"/>
    <p:sldId id="280" r:id="rId3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8" y="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1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A22379-7C0F-4CE1-933D-15826D7AE967}" type="datetimeFigureOut">
              <a:rPr lang="it-IT" smtClean="0"/>
              <a:pPr/>
              <a:t>23/11/2012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B5D467-6D64-4B19-8D34-CA9F7227E95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225762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xmlns="" val="21019592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647" y="1600647"/>
            <a:ext cx="8228707" cy="4525119"/>
          </a:xfrm>
          <a:prstGeom prst="rect">
            <a:avLst/>
          </a:prstGeom>
        </p:spPr>
        <p:txBody>
          <a:bodyPr vert="eaVert" lIns="64291" tIns="32146" rIns="64291" bIns="32146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xmlns="" val="3413690765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  <a:prstGeom prst="rect">
            <a:avLst/>
          </a:prstGeom>
        </p:spPr>
        <p:txBody>
          <a:bodyPr vert="horz" lIns="64258" tIns="32128" rIns="64258" bIns="32128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824" y="388665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291" indent="0" algn="ctr">
              <a:buNone/>
              <a:defRPr/>
            </a:lvl2pPr>
            <a:lvl3pPr marL="642585" indent="0" algn="ctr">
              <a:buNone/>
              <a:defRPr/>
            </a:lvl3pPr>
            <a:lvl4pPr marL="963876" indent="0" algn="ctr">
              <a:buNone/>
              <a:defRPr/>
            </a:lvl4pPr>
            <a:lvl5pPr marL="1285171" indent="0" algn="ctr">
              <a:buNone/>
              <a:defRPr/>
            </a:lvl5pPr>
            <a:lvl6pPr marL="1606464" indent="0" algn="ctr">
              <a:buNone/>
              <a:defRPr/>
            </a:lvl6pPr>
            <a:lvl7pPr marL="1927756" indent="0" algn="ctr">
              <a:buNone/>
              <a:defRPr/>
            </a:lvl7pPr>
            <a:lvl8pPr marL="2249051" indent="0" algn="ctr">
              <a:buNone/>
              <a:defRPr/>
            </a:lvl8pPr>
            <a:lvl9pPr marL="2570344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xmlns="" val="2944499143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58" tIns="32128" rIns="64258" bIns="32128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xmlns="" val="3617406661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  <a:prstGeom prst="rect">
            <a:avLst/>
          </a:prstGeom>
        </p:spPr>
        <p:txBody>
          <a:bodyPr vert="horz" lIns="64258" tIns="32128" rIns="64258" bIns="32128" anchor="t"/>
          <a:lstStyle>
            <a:lvl1pPr algn="l">
              <a:defRPr sz="28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291" indent="0">
              <a:buNone/>
              <a:defRPr sz="1300"/>
            </a:lvl2pPr>
            <a:lvl3pPr marL="642585" indent="0">
              <a:buNone/>
              <a:defRPr sz="1100"/>
            </a:lvl3pPr>
            <a:lvl4pPr marL="963876" indent="0">
              <a:buNone/>
              <a:defRPr sz="1000"/>
            </a:lvl4pPr>
            <a:lvl5pPr marL="1285171" indent="0">
              <a:buNone/>
              <a:defRPr sz="1000"/>
            </a:lvl5pPr>
            <a:lvl6pPr marL="1606464" indent="0">
              <a:buNone/>
              <a:defRPr sz="1000"/>
            </a:lvl6pPr>
            <a:lvl7pPr marL="1927756" indent="0">
              <a:buNone/>
              <a:defRPr sz="1000"/>
            </a:lvl7pPr>
            <a:lvl8pPr marL="2249051" indent="0">
              <a:buNone/>
              <a:defRPr sz="1000"/>
            </a:lvl8pPr>
            <a:lvl9pPr marL="2570344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xmlns="" val="2329345652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58" tIns="32128" rIns="64258" bIns="32128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92970" y="892979"/>
            <a:ext cx="3625453" cy="5072063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5578" y="892979"/>
            <a:ext cx="3625453" cy="5072063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xmlns="" val="2597621535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58" tIns="32128" rIns="64258" bIns="32128"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291" indent="0">
              <a:buNone/>
              <a:defRPr sz="1400" b="1"/>
            </a:lvl2pPr>
            <a:lvl3pPr marL="642585" indent="0">
              <a:buNone/>
              <a:defRPr sz="1300" b="1"/>
            </a:lvl3pPr>
            <a:lvl4pPr marL="963876" indent="0">
              <a:buNone/>
              <a:defRPr sz="1100" b="1"/>
            </a:lvl4pPr>
            <a:lvl5pPr marL="1285171" indent="0">
              <a:buNone/>
              <a:defRPr sz="1100" b="1"/>
            </a:lvl5pPr>
            <a:lvl6pPr marL="1606464" indent="0">
              <a:buNone/>
              <a:defRPr sz="1100" b="1"/>
            </a:lvl6pPr>
            <a:lvl7pPr marL="1927756" indent="0">
              <a:buNone/>
              <a:defRPr sz="1100" b="1"/>
            </a:lvl7pPr>
            <a:lvl8pPr marL="2249051" indent="0">
              <a:buNone/>
              <a:defRPr sz="1100" b="1"/>
            </a:lvl8pPr>
            <a:lvl9pPr marL="2570344" indent="0">
              <a:buNone/>
              <a:defRPr sz="11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291" indent="0">
              <a:buNone/>
              <a:defRPr sz="1400" b="1"/>
            </a:lvl2pPr>
            <a:lvl3pPr marL="642585" indent="0">
              <a:buNone/>
              <a:defRPr sz="1300" b="1"/>
            </a:lvl3pPr>
            <a:lvl4pPr marL="963876" indent="0">
              <a:buNone/>
              <a:defRPr sz="1100" b="1"/>
            </a:lvl4pPr>
            <a:lvl5pPr marL="1285171" indent="0">
              <a:buNone/>
              <a:defRPr sz="1100" b="1"/>
            </a:lvl5pPr>
            <a:lvl6pPr marL="1606464" indent="0">
              <a:buNone/>
              <a:defRPr sz="1100" b="1"/>
            </a:lvl6pPr>
            <a:lvl7pPr marL="1927756" indent="0">
              <a:buNone/>
              <a:defRPr sz="1100" b="1"/>
            </a:lvl7pPr>
            <a:lvl8pPr marL="2249051" indent="0">
              <a:buNone/>
              <a:defRPr sz="1100" b="1"/>
            </a:lvl8pPr>
            <a:lvl9pPr marL="2570344" indent="0">
              <a:buNone/>
              <a:defRPr sz="11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xmlns="" val="3623724206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58" tIns="32128" rIns="64258" bIns="32128"/>
          <a:lstStyle/>
          <a:p>
            <a:r>
              <a:rPr lang="it-IT"/>
              <a:t>Fare clic per modificare stile</a:t>
            </a:r>
          </a:p>
        </p:txBody>
      </p:sp>
    </p:spTree>
    <p:extLst>
      <p:ext uri="{BB962C8B-B14F-4D97-AF65-F5344CB8AC3E}">
        <p14:creationId xmlns:p14="http://schemas.microsoft.com/office/powerpoint/2010/main" xmlns="" val="2433844504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39145613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57" y="273483"/>
            <a:ext cx="3008189" cy="1161975"/>
          </a:xfrm>
          <a:prstGeom prst="rect">
            <a:avLst/>
          </a:prstGeom>
        </p:spPr>
        <p:txBody>
          <a:bodyPr vert="horz" lIns="64258" tIns="32128" rIns="64258" bIns="32128" anchor="b"/>
          <a:lstStyle>
            <a:lvl1pPr algn="l">
              <a:defRPr sz="14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65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291" indent="0">
              <a:buNone/>
              <a:defRPr sz="800"/>
            </a:lvl2pPr>
            <a:lvl3pPr marL="642585" indent="0">
              <a:buNone/>
              <a:defRPr sz="700"/>
            </a:lvl3pPr>
            <a:lvl4pPr marL="963876" indent="0">
              <a:buNone/>
              <a:defRPr sz="600"/>
            </a:lvl4pPr>
            <a:lvl5pPr marL="1285171" indent="0">
              <a:buNone/>
              <a:defRPr sz="600"/>
            </a:lvl5pPr>
            <a:lvl6pPr marL="1606464" indent="0">
              <a:buNone/>
              <a:defRPr sz="600"/>
            </a:lvl6pPr>
            <a:lvl7pPr marL="1927756" indent="0">
              <a:buNone/>
              <a:defRPr sz="600"/>
            </a:lvl7pPr>
            <a:lvl8pPr marL="2249051" indent="0">
              <a:buNone/>
              <a:defRPr sz="600"/>
            </a:lvl8pPr>
            <a:lvl9pPr marL="2570344" indent="0">
              <a:buNone/>
              <a:defRPr sz="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xmlns="" val="2065114296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645" y="4800824"/>
            <a:ext cx="5486177" cy="567035"/>
          </a:xfrm>
          <a:prstGeom prst="rect">
            <a:avLst/>
          </a:prstGeom>
        </p:spPr>
        <p:txBody>
          <a:bodyPr vert="horz" lIns="64258" tIns="32128" rIns="64258" bIns="32128" anchor="b"/>
          <a:lstStyle>
            <a:lvl1pPr algn="l">
              <a:defRPr sz="14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64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291" indent="0">
              <a:buNone/>
              <a:defRPr sz="2000"/>
            </a:lvl2pPr>
            <a:lvl3pPr marL="642585" indent="0">
              <a:buNone/>
              <a:defRPr sz="1700"/>
            </a:lvl3pPr>
            <a:lvl4pPr marL="963876" indent="0">
              <a:buNone/>
              <a:defRPr sz="1400"/>
            </a:lvl4pPr>
            <a:lvl5pPr marL="1285171" indent="0">
              <a:buNone/>
              <a:defRPr sz="1400"/>
            </a:lvl5pPr>
            <a:lvl6pPr marL="1606464" indent="0">
              <a:buNone/>
              <a:defRPr sz="1400"/>
            </a:lvl6pPr>
            <a:lvl7pPr marL="1927756" indent="0">
              <a:buNone/>
              <a:defRPr sz="1400"/>
            </a:lvl7pPr>
            <a:lvl8pPr marL="2249051" indent="0">
              <a:buNone/>
              <a:defRPr sz="1400"/>
            </a:lvl8pPr>
            <a:lvl9pPr marL="2570344" indent="0">
              <a:buNone/>
              <a:defRPr sz="1400"/>
            </a:lvl9pPr>
          </a:lstStyle>
          <a:p>
            <a:r>
              <a:rPr lang="it-IT"/>
              <a:t>Trascinare l'immagine su un segnaposto o fare clic sull'icona per aggiungerla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645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291" indent="0">
              <a:buNone/>
              <a:defRPr sz="800"/>
            </a:lvl2pPr>
            <a:lvl3pPr marL="642585" indent="0">
              <a:buNone/>
              <a:defRPr sz="700"/>
            </a:lvl3pPr>
            <a:lvl4pPr marL="963876" indent="0">
              <a:buNone/>
              <a:defRPr sz="600"/>
            </a:lvl4pPr>
            <a:lvl5pPr marL="1285171" indent="0">
              <a:buNone/>
              <a:defRPr sz="600"/>
            </a:lvl5pPr>
            <a:lvl6pPr marL="1606464" indent="0">
              <a:buNone/>
              <a:defRPr sz="600"/>
            </a:lvl6pPr>
            <a:lvl7pPr marL="1927756" indent="0">
              <a:buNone/>
              <a:defRPr sz="600"/>
            </a:lvl7pPr>
            <a:lvl8pPr marL="2249051" indent="0">
              <a:buNone/>
              <a:defRPr sz="600"/>
            </a:lvl8pPr>
            <a:lvl9pPr marL="2570344" indent="0">
              <a:buNone/>
              <a:defRPr sz="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xmlns="" val="3763907632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58" tIns="32128" rIns="64258" bIns="32128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xmlns="" val="312173713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177" y="274588"/>
            <a:ext cx="2057176" cy="5851178"/>
          </a:xfrm>
          <a:prstGeom prst="rect">
            <a:avLst/>
          </a:prstGeom>
        </p:spPr>
        <p:txBody>
          <a:bodyPr vert="eaVert" lIns="64291" tIns="32146" rIns="64291" bIns="32146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647" y="274588"/>
            <a:ext cx="6064374" cy="5851178"/>
          </a:xfrm>
          <a:prstGeom prst="rect">
            <a:avLst/>
          </a:prstGeom>
        </p:spPr>
        <p:txBody>
          <a:bodyPr vert="eaVert" lIns="64291" tIns="32146" rIns="64291" bIns="32146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xmlns="" val="2904215323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177" y="274588"/>
            <a:ext cx="2057176" cy="5690443"/>
          </a:xfrm>
          <a:prstGeom prst="rect">
            <a:avLst/>
          </a:prstGeom>
        </p:spPr>
        <p:txBody>
          <a:bodyPr vert="eaVert" lIns="64258" tIns="32128" rIns="64258" bIns="32128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647" y="274588"/>
            <a:ext cx="6064374" cy="5690443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xmlns="" val="217607437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824" y="3886658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275" indent="0" algn="ctr">
              <a:buNone/>
              <a:defRPr/>
            </a:lvl2pPr>
            <a:lvl3pPr marL="642552" indent="0" algn="ctr">
              <a:buNone/>
              <a:defRPr/>
            </a:lvl3pPr>
            <a:lvl4pPr marL="963826" indent="0" algn="ctr">
              <a:buNone/>
              <a:defRPr/>
            </a:lvl4pPr>
            <a:lvl5pPr marL="1285105" indent="0" algn="ctr">
              <a:buNone/>
              <a:defRPr/>
            </a:lvl5pPr>
            <a:lvl6pPr marL="1606382" indent="0" algn="ctr">
              <a:buNone/>
              <a:defRPr/>
            </a:lvl6pPr>
            <a:lvl7pPr marL="1927658" indent="0" algn="ctr">
              <a:buNone/>
              <a:defRPr/>
            </a:lvl7pPr>
            <a:lvl8pPr marL="2248936" indent="0" algn="ctr">
              <a:buNone/>
              <a:defRPr/>
            </a:lvl8pPr>
            <a:lvl9pPr marL="2570212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xmlns="" val="2874582538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xmlns="" val="3282750251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275" indent="0">
              <a:buNone/>
              <a:defRPr sz="1300"/>
            </a:lvl2pPr>
            <a:lvl3pPr marL="642552" indent="0">
              <a:buNone/>
              <a:defRPr sz="1100"/>
            </a:lvl3pPr>
            <a:lvl4pPr marL="963826" indent="0">
              <a:buNone/>
              <a:defRPr sz="1000"/>
            </a:lvl4pPr>
            <a:lvl5pPr marL="1285105" indent="0">
              <a:buNone/>
              <a:defRPr sz="1000"/>
            </a:lvl5pPr>
            <a:lvl6pPr marL="1606382" indent="0">
              <a:buNone/>
              <a:defRPr sz="1000"/>
            </a:lvl6pPr>
            <a:lvl7pPr marL="1927658" indent="0">
              <a:buNone/>
              <a:defRPr sz="1000"/>
            </a:lvl7pPr>
            <a:lvl8pPr marL="2248936" indent="0">
              <a:buNone/>
              <a:defRPr sz="1000"/>
            </a:lvl8pPr>
            <a:lvl9pPr marL="2570212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xmlns="" val="3363848138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92969" y="1946683"/>
            <a:ext cx="1718965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719090" y="1946683"/>
            <a:ext cx="1718965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xmlns="" val="2851526447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275" indent="0">
              <a:buNone/>
              <a:defRPr sz="1400" b="1"/>
            </a:lvl2pPr>
            <a:lvl3pPr marL="642552" indent="0">
              <a:buNone/>
              <a:defRPr sz="1300" b="1"/>
            </a:lvl3pPr>
            <a:lvl4pPr marL="963826" indent="0">
              <a:buNone/>
              <a:defRPr sz="1100" b="1"/>
            </a:lvl4pPr>
            <a:lvl5pPr marL="1285105" indent="0">
              <a:buNone/>
              <a:defRPr sz="1100" b="1"/>
            </a:lvl5pPr>
            <a:lvl6pPr marL="1606382" indent="0">
              <a:buNone/>
              <a:defRPr sz="1100" b="1"/>
            </a:lvl6pPr>
            <a:lvl7pPr marL="1927658" indent="0">
              <a:buNone/>
              <a:defRPr sz="1100" b="1"/>
            </a:lvl7pPr>
            <a:lvl8pPr marL="2248936" indent="0">
              <a:buNone/>
              <a:defRPr sz="1100" b="1"/>
            </a:lvl8pPr>
            <a:lvl9pPr marL="2570212" indent="0">
              <a:buNone/>
              <a:defRPr sz="11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275" indent="0">
              <a:buNone/>
              <a:defRPr sz="1400" b="1"/>
            </a:lvl2pPr>
            <a:lvl3pPr marL="642552" indent="0">
              <a:buNone/>
              <a:defRPr sz="1300" b="1"/>
            </a:lvl3pPr>
            <a:lvl4pPr marL="963826" indent="0">
              <a:buNone/>
              <a:defRPr sz="1100" b="1"/>
            </a:lvl4pPr>
            <a:lvl5pPr marL="1285105" indent="0">
              <a:buNone/>
              <a:defRPr sz="1100" b="1"/>
            </a:lvl5pPr>
            <a:lvl6pPr marL="1606382" indent="0">
              <a:buNone/>
              <a:defRPr sz="1100" b="1"/>
            </a:lvl6pPr>
            <a:lvl7pPr marL="1927658" indent="0">
              <a:buNone/>
              <a:defRPr sz="1100" b="1"/>
            </a:lvl7pPr>
            <a:lvl8pPr marL="2248936" indent="0">
              <a:buNone/>
              <a:defRPr sz="1100" b="1"/>
            </a:lvl8pPr>
            <a:lvl9pPr marL="2570212" indent="0">
              <a:buNone/>
              <a:defRPr sz="11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xmlns="" val="1779911519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</p:spTree>
    <p:extLst>
      <p:ext uri="{BB962C8B-B14F-4D97-AF65-F5344CB8AC3E}">
        <p14:creationId xmlns:p14="http://schemas.microsoft.com/office/powerpoint/2010/main" xmlns="" val="2801659946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48197375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58" y="273484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658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275" indent="0">
              <a:buNone/>
              <a:defRPr sz="800"/>
            </a:lvl2pPr>
            <a:lvl3pPr marL="642552" indent="0">
              <a:buNone/>
              <a:defRPr sz="700"/>
            </a:lvl3pPr>
            <a:lvl4pPr marL="963826" indent="0">
              <a:buNone/>
              <a:defRPr sz="600"/>
            </a:lvl4pPr>
            <a:lvl5pPr marL="1285105" indent="0">
              <a:buNone/>
              <a:defRPr sz="600"/>
            </a:lvl5pPr>
            <a:lvl6pPr marL="1606382" indent="0">
              <a:buNone/>
              <a:defRPr sz="600"/>
            </a:lvl6pPr>
            <a:lvl7pPr marL="1927658" indent="0">
              <a:buNone/>
              <a:defRPr sz="600"/>
            </a:lvl7pPr>
            <a:lvl8pPr marL="2248936" indent="0">
              <a:buNone/>
              <a:defRPr sz="600"/>
            </a:lvl8pPr>
            <a:lvl9pPr marL="2570212" indent="0">
              <a:buNone/>
              <a:defRPr sz="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xmlns="" val="2809743574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646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646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275" indent="0">
              <a:buNone/>
              <a:defRPr sz="2000"/>
            </a:lvl2pPr>
            <a:lvl3pPr marL="642552" indent="0">
              <a:buNone/>
              <a:defRPr sz="1700"/>
            </a:lvl3pPr>
            <a:lvl4pPr marL="963826" indent="0">
              <a:buNone/>
              <a:defRPr sz="1400"/>
            </a:lvl4pPr>
            <a:lvl5pPr marL="1285105" indent="0">
              <a:buNone/>
              <a:defRPr sz="1400"/>
            </a:lvl5pPr>
            <a:lvl6pPr marL="1606382" indent="0">
              <a:buNone/>
              <a:defRPr sz="1400"/>
            </a:lvl6pPr>
            <a:lvl7pPr marL="1927658" indent="0">
              <a:buNone/>
              <a:defRPr sz="1400"/>
            </a:lvl7pPr>
            <a:lvl8pPr marL="2248936" indent="0">
              <a:buNone/>
              <a:defRPr sz="1400"/>
            </a:lvl8pPr>
            <a:lvl9pPr marL="2570212" indent="0">
              <a:buNone/>
              <a:defRPr sz="1400"/>
            </a:lvl9pPr>
          </a:lstStyle>
          <a:p>
            <a:r>
              <a:rPr lang="it-IT"/>
              <a:t>Trascinare l'immagine su un segnaposto o fare clic sull'icona per aggiungerla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646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275" indent="0">
              <a:buNone/>
              <a:defRPr sz="800"/>
            </a:lvl2pPr>
            <a:lvl3pPr marL="642552" indent="0">
              <a:buNone/>
              <a:defRPr sz="700"/>
            </a:lvl3pPr>
            <a:lvl4pPr marL="963826" indent="0">
              <a:buNone/>
              <a:defRPr sz="600"/>
            </a:lvl4pPr>
            <a:lvl5pPr marL="1285105" indent="0">
              <a:buNone/>
              <a:defRPr sz="600"/>
            </a:lvl5pPr>
            <a:lvl6pPr marL="1606382" indent="0">
              <a:buNone/>
              <a:defRPr sz="600"/>
            </a:lvl6pPr>
            <a:lvl7pPr marL="1927658" indent="0">
              <a:buNone/>
              <a:defRPr sz="600"/>
            </a:lvl7pPr>
            <a:lvl8pPr marL="2248936" indent="0">
              <a:buNone/>
              <a:defRPr sz="600"/>
            </a:lvl8pPr>
            <a:lvl9pPr marL="2570212" indent="0">
              <a:buNone/>
              <a:defRPr sz="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xmlns="" val="341119367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824" y="3886649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24" indent="0" algn="ctr">
              <a:buNone/>
              <a:defRPr/>
            </a:lvl2pPr>
            <a:lvl3pPr marL="642849" indent="0" algn="ctr">
              <a:buNone/>
              <a:defRPr/>
            </a:lvl3pPr>
            <a:lvl4pPr marL="964274" indent="0" algn="ctr">
              <a:buNone/>
              <a:defRPr/>
            </a:lvl4pPr>
            <a:lvl5pPr marL="1285697" indent="0" algn="ctr">
              <a:buNone/>
              <a:defRPr/>
            </a:lvl5pPr>
            <a:lvl6pPr marL="1607123" indent="0" algn="ctr">
              <a:buNone/>
              <a:defRPr/>
            </a:lvl6pPr>
            <a:lvl7pPr marL="1928546" indent="0" algn="ctr">
              <a:buNone/>
              <a:defRPr/>
            </a:lvl7pPr>
            <a:lvl8pPr marL="2249971" indent="0" algn="ctr">
              <a:buNone/>
              <a:defRPr/>
            </a:lvl8pPr>
            <a:lvl9pPr marL="2571396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xmlns="" val="3269508760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xmlns="" val="2625210294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92980" y="178594"/>
            <a:ext cx="5411391" cy="57864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xmlns="" val="2129357829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824" y="3886659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258" indent="0" algn="ctr">
              <a:buNone/>
              <a:defRPr/>
            </a:lvl2pPr>
            <a:lvl3pPr marL="642519" indent="0" algn="ctr">
              <a:buNone/>
              <a:defRPr/>
            </a:lvl3pPr>
            <a:lvl4pPr marL="963776" indent="0" algn="ctr">
              <a:buNone/>
              <a:defRPr/>
            </a:lvl4pPr>
            <a:lvl5pPr marL="1285039" indent="0" algn="ctr">
              <a:buNone/>
              <a:defRPr/>
            </a:lvl5pPr>
            <a:lvl6pPr marL="1606299" indent="0" algn="ctr">
              <a:buNone/>
              <a:defRPr/>
            </a:lvl6pPr>
            <a:lvl7pPr marL="1927559" indent="0" algn="ctr">
              <a:buNone/>
              <a:defRPr/>
            </a:lvl7pPr>
            <a:lvl8pPr marL="2248821" indent="0" algn="ctr">
              <a:buNone/>
              <a:defRPr/>
            </a:lvl8pPr>
            <a:lvl9pPr marL="2570081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xmlns="" val="516009880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xmlns="" val="811712584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258" indent="0">
              <a:buNone/>
              <a:defRPr sz="1300"/>
            </a:lvl2pPr>
            <a:lvl3pPr marL="642519" indent="0">
              <a:buNone/>
              <a:defRPr sz="1100"/>
            </a:lvl3pPr>
            <a:lvl4pPr marL="963776" indent="0">
              <a:buNone/>
              <a:defRPr sz="1000"/>
            </a:lvl4pPr>
            <a:lvl5pPr marL="1285039" indent="0">
              <a:buNone/>
              <a:defRPr sz="1000"/>
            </a:lvl5pPr>
            <a:lvl6pPr marL="1606299" indent="0">
              <a:buNone/>
              <a:defRPr sz="1000"/>
            </a:lvl6pPr>
            <a:lvl7pPr marL="1927559" indent="0">
              <a:buNone/>
              <a:defRPr sz="1000"/>
            </a:lvl7pPr>
            <a:lvl8pPr marL="2248821" indent="0">
              <a:buNone/>
              <a:defRPr sz="1000"/>
            </a:lvl8pPr>
            <a:lvl9pPr marL="2570081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xmlns="" val="3851845759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92970" y="1946684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5578" y="1946684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xmlns="" val="919048639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258" indent="0">
              <a:buNone/>
              <a:defRPr sz="1400" b="1"/>
            </a:lvl2pPr>
            <a:lvl3pPr marL="642519" indent="0">
              <a:buNone/>
              <a:defRPr sz="1300" b="1"/>
            </a:lvl3pPr>
            <a:lvl4pPr marL="963776" indent="0">
              <a:buNone/>
              <a:defRPr sz="1100" b="1"/>
            </a:lvl4pPr>
            <a:lvl5pPr marL="1285039" indent="0">
              <a:buNone/>
              <a:defRPr sz="1100" b="1"/>
            </a:lvl5pPr>
            <a:lvl6pPr marL="1606299" indent="0">
              <a:buNone/>
              <a:defRPr sz="1100" b="1"/>
            </a:lvl6pPr>
            <a:lvl7pPr marL="1927559" indent="0">
              <a:buNone/>
              <a:defRPr sz="1100" b="1"/>
            </a:lvl7pPr>
            <a:lvl8pPr marL="2248821" indent="0">
              <a:buNone/>
              <a:defRPr sz="1100" b="1"/>
            </a:lvl8pPr>
            <a:lvl9pPr marL="2570081" indent="0">
              <a:buNone/>
              <a:defRPr sz="11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258" indent="0">
              <a:buNone/>
              <a:defRPr sz="1400" b="1"/>
            </a:lvl2pPr>
            <a:lvl3pPr marL="642519" indent="0">
              <a:buNone/>
              <a:defRPr sz="1300" b="1"/>
            </a:lvl3pPr>
            <a:lvl4pPr marL="963776" indent="0">
              <a:buNone/>
              <a:defRPr sz="1100" b="1"/>
            </a:lvl4pPr>
            <a:lvl5pPr marL="1285039" indent="0">
              <a:buNone/>
              <a:defRPr sz="1100" b="1"/>
            </a:lvl5pPr>
            <a:lvl6pPr marL="1606299" indent="0">
              <a:buNone/>
              <a:defRPr sz="1100" b="1"/>
            </a:lvl6pPr>
            <a:lvl7pPr marL="1927559" indent="0">
              <a:buNone/>
              <a:defRPr sz="1100" b="1"/>
            </a:lvl7pPr>
            <a:lvl8pPr marL="2248821" indent="0">
              <a:buNone/>
              <a:defRPr sz="1100" b="1"/>
            </a:lvl8pPr>
            <a:lvl9pPr marL="2570081" indent="0">
              <a:buNone/>
              <a:defRPr sz="11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xmlns="" val="646489975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</p:spTree>
    <p:extLst>
      <p:ext uri="{BB962C8B-B14F-4D97-AF65-F5344CB8AC3E}">
        <p14:creationId xmlns:p14="http://schemas.microsoft.com/office/powerpoint/2010/main" xmlns="" val="436152880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19761258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59" y="273485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659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258" indent="0">
              <a:buNone/>
              <a:defRPr sz="800"/>
            </a:lvl2pPr>
            <a:lvl3pPr marL="642519" indent="0">
              <a:buNone/>
              <a:defRPr sz="700"/>
            </a:lvl3pPr>
            <a:lvl4pPr marL="963776" indent="0">
              <a:buNone/>
              <a:defRPr sz="600"/>
            </a:lvl4pPr>
            <a:lvl5pPr marL="1285039" indent="0">
              <a:buNone/>
              <a:defRPr sz="600"/>
            </a:lvl5pPr>
            <a:lvl6pPr marL="1606299" indent="0">
              <a:buNone/>
              <a:defRPr sz="600"/>
            </a:lvl6pPr>
            <a:lvl7pPr marL="1927559" indent="0">
              <a:buNone/>
              <a:defRPr sz="600"/>
            </a:lvl7pPr>
            <a:lvl8pPr marL="2248821" indent="0">
              <a:buNone/>
              <a:defRPr sz="600"/>
            </a:lvl8pPr>
            <a:lvl9pPr marL="2570081" indent="0">
              <a:buNone/>
              <a:defRPr sz="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xmlns="" val="376354289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xmlns="" val="3236156241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647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647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258" indent="0">
              <a:buNone/>
              <a:defRPr sz="2000"/>
            </a:lvl2pPr>
            <a:lvl3pPr marL="642519" indent="0">
              <a:buNone/>
              <a:defRPr sz="1700"/>
            </a:lvl3pPr>
            <a:lvl4pPr marL="963776" indent="0">
              <a:buNone/>
              <a:defRPr sz="1400"/>
            </a:lvl4pPr>
            <a:lvl5pPr marL="1285039" indent="0">
              <a:buNone/>
              <a:defRPr sz="1400"/>
            </a:lvl5pPr>
            <a:lvl6pPr marL="1606299" indent="0">
              <a:buNone/>
              <a:defRPr sz="1400"/>
            </a:lvl6pPr>
            <a:lvl7pPr marL="1927559" indent="0">
              <a:buNone/>
              <a:defRPr sz="1400"/>
            </a:lvl7pPr>
            <a:lvl8pPr marL="2248821" indent="0">
              <a:buNone/>
              <a:defRPr sz="1400"/>
            </a:lvl8pPr>
            <a:lvl9pPr marL="2570081" indent="0">
              <a:buNone/>
              <a:defRPr sz="1400"/>
            </a:lvl9pPr>
          </a:lstStyle>
          <a:p>
            <a:r>
              <a:rPr lang="it-IT"/>
              <a:t>Trascinare l'immagine su un segnaposto o fare clic sull'icona per aggiungerla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647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258" indent="0">
              <a:buNone/>
              <a:defRPr sz="800"/>
            </a:lvl2pPr>
            <a:lvl3pPr marL="642519" indent="0">
              <a:buNone/>
              <a:defRPr sz="700"/>
            </a:lvl3pPr>
            <a:lvl4pPr marL="963776" indent="0">
              <a:buNone/>
              <a:defRPr sz="600"/>
            </a:lvl4pPr>
            <a:lvl5pPr marL="1285039" indent="0">
              <a:buNone/>
              <a:defRPr sz="600"/>
            </a:lvl5pPr>
            <a:lvl6pPr marL="1606299" indent="0">
              <a:buNone/>
              <a:defRPr sz="600"/>
            </a:lvl6pPr>
            <a:lvl7pPr marL="1927559" indent="0">
              <a:buNone/>
              <a:defRPr sz="600"/>
            </a:lvl7pPr>
            <a:lvl8pPr marL="2248821" indent="0">
              <a:buNone/>
              <a:defRPr sz="600"/>
            </a:lvl8pPr>
            <a:lvl9pPr marL="2570081" indent="0">
              <a:buNone/>
              <a:defRPr sz="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xmlns="" val="2363502088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xmlns="" val="2558821797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92981" y="178594"/>
            <a:ext cx="5411391" cy="57864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xmlns="" val="1770771926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824" y="3886660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241" indent="0" algn="ctr">
              <a:buNone/>
              <a:defRPr/>
            </a:lvl2pPr>
            <a:lvl3pPr marL="642486" indent="0" algn="ctr">
              <a:buNone/>
              <a:defRPr/>
            </a:lvl3pPr>
            <a:lvl4pPr marL="963727" indent="0" algn="ctr">
              <a:buNone/>
              <a:defRPr/>
            </a:lvl4pPr>
            <a:lvl5pPr marL="1284973" indent="0" algn="ctr">
              <a:buNone/>
              <a:defRPr/>
            </a:lvl5pPr>
            <a:lvl6pPr marL="1606216" indent="0" algn="ctr">
              <a:buNone/>
              <a:defRPr/>
            </a:lvl6pPr>
            <a:lvl7pPr marL="1927460" indent="0" algn="ctr">
              <a:buNone/>
              <a:defRPr/>
            </a:lvl7pPr>
            <a:lvl8pPr marL="2248706" indent="0" algn="ctr">
              <a:buNone/>
              <a:defRPr/>
            </a:lvl8pPr>
            <a:lvl9pPr marL="2569949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xmlns="" val="4245317847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xmlns="" val="1035242114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241" indent="0">
              <a:buNone/>
              <a:defRPr sz="1300"/>
            </a:lvl2pPr>
            <a:lvl3pPr marL="642486" indent="0">
              <a:buNone/>
              <a:defRPr sz="1100"/>
            </a:lvl3pPr>
            <a:lvl4pPr marL="963727" indent="0">
              <a:buNone/>
              <a:defRPr sz="1000"/>
            </a:lvl4pPr>
            <a:lvl5pPr marL="1284973" indent="0">
              <a:buNone/>
              <a:defRPr sz="1000"/>
            </a:lvl5pPr>
            <a:lvl6pPr marL="1606216" indent="0">
              <a:buNone/>
              <a:defRPr sz="1000"/>
            </a:lvl6pPr>
            <a:lvl7pPr marL="1927460" indent="0">
              <a:buNone/>
              <a:defRPr sz="1000"/>
            </a:lvl7pPr>
            <a:lvl8pPr marL="2248706" indent="0">
              <a:buNone/>
              <a:defRPr sz="1000"/>
            </a:lvl8pPr>
            <a:lvl9pPr marL="2569949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xmlns="" val="3616618346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464970" y="1946685"/>
            <a:ext cx="1339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911578" y="1946685"/>
            <a:ext cx="1339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xmlns="" val="944814363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241" indent="0">
              <a:buNone/>
              <a:defRPr sz="1400" b="1"/>
            </a:lvl2pPr>
            <a:lvl3pPr marL="642486" indent="0">
              <a:buNone/>
              <a:defRPr sz="1300" b="1"/>
            </a:lvl3pPr>
            <a:lvl4pPr marL="963727" indent="0">
              <a:buNone/>
              <a:defRPr sz="1100" b="1"/>
            </a:lvl4pPr>
            <a:lvl5pPr marL="1284973" indent="0">
              <a:buNone/>
              <a:defRPr sz="1100" b="1"/>
            </a:lvl5pPr>
            <a:lvl6pPr marL="1606216" indent="0">
              <a:buNone/>
              <a:defRPr sz="1100" b="1"/>
            </a:lvl6pPr>
            <a:lvl7pPr marL="1927460" indent="0">
              <a:buNone/>
              <a:defRPr sz="1100" b="1"/>
            </a:lvl7pPr>
            <a:lvl8pPr marL="2248706" indent="0">
              <a:buNone/>
              <a:defRPr sz="1100" b="1"/>
            </a:lvl8pPr>
            <a:lvl9pPr marL="2569949" indent="0">
              <a:buNone/>
              <a:defRPr sz="11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241" indent="0">
              <a:buNone/>
              <a:defRPr sz="1400" b="1"/>
            </a:lvl2pPr>
            <a:lvl3pPr marL="642486" indent="0">
              <a:buNone/>
              <a:defRPr sz="1300" b="1"/>
            </a:lvl3pPr>
            <a:lvl4pPr marL="963727" indent="0">
              <a:buNone/>
              <a:defRPr sz="1100" b="1"/>
            </a:lvl4pPr>
            <a:lvl5pPr marL="1284973" indent="0">
              <a:buNone/>
              <a:defRPr sz="1100" b="1"/>
            </a:lvl5pPr>
            <a:lvl6pPr marL="1606216" indent="0">
              <a:buNone/>
              <a:defRPr sz="1100" b="1"/>
            </a:lvl6pPr>
            <a:lvl7pPr marL="1927460" indent="0">
              <a:buNone/>
              <a:defRPr sz="1100" b="1"/>
            </a:lvl7pPr>
            <a:lvl8pPr marL="2248706" indent="0">
              <a:buNone/>
              <a:defRPr sz="1100" b="1"/>
            </a:lvl8pPr>
            <a:lvl9pPr marL="2569949" indent="0">
              <a:buNone/>
              <a:defRPr sz="11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xmlns="" val="2677935679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</p:spTree>
    <p:extLst>
      <p:ext uri="{BB962C8B-B14F-4D97-AF65-F5344CB8AC3E}">
        <p14:creationId xmlns:p14="http://schemas.microsoft.com/office/powerpoint/2010/main" xmlns="" val="3858028119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6174032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24" indent="0">
              <a:buNone/>
              <a:defRPr sz="1300"/>
            </a:lvl2pPr>
            <a:lvl3pPr marL="642849" indent="0">
              <a:buNone/>
              <a:defRPr sz="1100"/>
            </a:lvl3pPr>
            <a:lvl4pPr marL="964274" indent="0">
              <a:buNone/>
              <a:defRPr sz="1000"/>
            </a:lvl4pPr>
            <a:lvl5pPr marL="1285697" indent="0">
              <a:buNone/>
              <a:defRPr sz="1000"/>
            </a:lvl5pPr>
            <a:lvl6pPr marL="1607123" indent="0">
              <a:buNone/>
              <a:defRPr sz="1000"/>
            </a:lvl6pPr>
            <a:lvl7pPr marL="1928546" indent="0">
              <a:buNone/>
              <a:defRPr sz="1000"/>
            </a:lvl7pPr>
            <a:lvl8pPr marL="2249971" indent="0">
              <a:buNone/>
              <a:defRPr sz="1000"/>
            </a:lvl8pPr>
            <a:lvl9pPr marL="2571396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xmlns="" val="1932866875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60" y="273486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660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241" indent="0">
              <a:buNone/>
              <a:defRPr sz="800"/>
            </a:lvl2pPr>
            <a:lvl3pPr marL="642486" indent="0">
              <a:buNone/>
              <a:defRPr sz="700"/>
            </a:lvl3pPr>
            <a:lvl4pPr marL="963727" indent="0">
              <a:buNone/>
              <a:defRPr sz="600"/>
            </a:lvl4pPr>
            <a:lvl5pPr marL="1284973" indent="0">
              <a:buNone/>
              <a:defRPr sz="600"/>
            </a:lvl5pPr>
            <a:lvl6pPr marL="1606216" indent="0">
              <a:buNone/>
              <a:defRPr sz="600"/>
            </a:lvl6pPr>
            <a:lvl7pPr marL="1927460" indent="0">
              <a:buNone/>
              <a:defRPr sz="600"/>
            </a:lvl7pPr>
            <a:lvl8pPr marL="2248706" indent="0">
              <a:buNone/>
              <a:defRPr sz="600"/>
            </a:lvl8pPr>
            <a:lvl9pPr marL="2569949" indent="0">
              <a:buNone/>
              <a:defRPr sz="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xmlns="" val="1201536693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648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648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241" indent="0">
              <a:buNone/>
              <a:defRPr sz="2000"/>
            </a:lvl2pPr>
            <a:lvl3pPr marL="642486" indent="0">
              <a:buNone/>
              <a:defRPr sz="1700"/>
            </a:lvl3pPr>
            <a:lvl4pPr marL="963727" indent="0">
              <a:buNone/>
              <a:defRPr sz="1400"/>
            </a:lvl4pPr>
            <a:lvl5pPr marL="1284973" indent="0">
              <a:buNone/>
              <a:defRPr sz="1400"/>
            </a:lvl5pPr>
            <a:lvl6pPr marL="1606216" indent="0">
              <a:buNone/>
              <a:defRPr sz="1400"/>
            </a:lvl6pPr>
            <a:lvl7pPr marL="1927460" indent="0">
              <a:buNone/>
              <a:defRPr sz="1400"/>
            </a:lvl7pPr>
            <a:lvl8pPr marL="2248706" indent="0">
              <a:buNone/>
              <a:defRPr sz="1400"/>
            </a:lvl8pPr>
            <a:lvl9pPr marL="2569949" indent="0">
              <a:buNone/>
              <a:defRPr sz="1400"/>
            </a:lvl9pPr>
          </a:lstStyle>
          <a:p>
            <a:r>
              <a:rPr lang="it-IT"/>
              <a:t>Trascinare l'immagine su un segnaposto o fare clic sull'icona per aggiungerla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648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241" indent="0">
              <a:buNone/>
              <a:defRPr sz="800"/>
            </a:lvl2pPr>
            <a:lvl3pPr marL="642486" indent="0">
              <a:buNone/>
              <a:defRPr sz="700"/>
            </a:lvl3pPr>
            <a:lvl4pPr marL="963727" indent="0">
              <a:buNone/>
              <a:defRPr sz="600"/>
            </a:lvl4pPr>
            <a:lvl5pPr marL="1284973" indent="0">
              <a:buNone/>
              <a:defRPr sz="600"/>
            </a:lvl5pPr>
            <a:lvl6pPr marL="1606216" indent="0">
              <a:buNone/>
              <a:defRPr sz="600"/>
            </a:lvl6pPr>
            <a:lvl7pPr marL="1927460" indent="0">
              <a:buNone/>
              <a:defRPr sz="600"/>
            </a:lvl7pPr>
            <a:lvl8pPr marL="2248706" indent="0">
              <a:buNone/>
              <a:defRPr sz="600"/>
            </a:lvl8pPr>
            <a:lvl9pPr marL="2569949" indent="0">
              <a:buNone/>
              <a:defRPr sz="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xmlns="" val="3671426213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xmlns="" val="3550713556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92982" y="178594"/>
            <a:ext cx="5411391" cy="57864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xmlns="" val="1749294114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824" y="3886661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225" indent="0" algn="ctr">
              <a:buNone/>
              <a:defRPr/>
            </a:lvl2pPr>
            <a:lvl3pPr marL="642453" indent="0" algn="ctr">
              <a:buNone/>
              <a:defRPr/>
            </a:lvl3pPr>
            <a:lvl4pPr marL="963678" indent="0" algn="ctr">
              <a:buNone/>
              <a:defRPr/>
            </a:lvl4pPr>
            <a:lvl5pPr marL="1284908" indent="0" algn="ctr">
              <a:buNone/>
              <a:defRPr/>
            </a:lvl5pPr>
            <a:lvl6pPr marL="1606134" indent="0" algn="ctr">
              <a:buNone/>
              <a:defRPr/>
            </a:lvl6pPr>
            <a:lvl7pPr marL="1927362" indent="0" algn="ctr">
              <a:buNone/>
              <a:defRPr/>
            </a:lvl7pPr>
            <a:lvl8pPr marL="2248591" indent="0" algn="ctr">
              <a:buNone/>
              <a:defRPr/>
            </a:lvl8pPr>
            <a:lvl9pPr marL="2569817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xmlns="" val="1199102687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xmlns="" val="1213606288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225" indent="0">
              <a:buNone/>
              <a:defRPr sz="1300"/>
            </a:lvl2pPr>
            <a:lvl3pPr marL="642453" indent="0">
              <a:buNone/>
              <a:defRPr sz="1100"/>
            </a:lvl3pPr>
            <a:lvl4pPr marL="963678" indent="0">
              <a:buNone/>
              <a:defRPr sz="1000"/>
            </a:lvl4pPr>
            <a:lvl5pPr marL="1284908" indent="0">
              <a:buNone/>
              <a:defRPr sz="1000"/>
            </a:lvl5pPr>
            <a:lvl6pPr marL="1606134" indent="0">
              <a:buNone/>
              <a:defRPr sz="1000"/>
            </a:lvl6pPr>
            <a:lvl7pPr marL="1927362" indent="0">
              <a:buNone/>
              <a:defRPr sz="1000"/>
            </a:lvl7pPr>
            <a:lvl8pPr marL="2248591" indent="0">
              <a:buNone/>
              <a:defRPr sz="1000"/>
            </a:lvl8pPr>
            <a:lvl9pPr marL="2569817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xmlns="" val="3669862216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92969" y="1946686"/>
            <a:ext cx="1718965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719090" y="1946686"/>
            <a:ext cx="1718965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xmlns="" val="1769443033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225" indent="0">
              <a:buNone/>
              <a:defRPr sz="1400" b="1"/>
            </a:lvl2pPr>
            <a:lvl3pPr marL="642453" indent="0">
              <a:buNone/>
              <a:defRPr sz="1300" b="1"/>
            </a:lvl3pPr>
            <a:lvl4pPr marL="963678" indent="0">
              <a:buNone/>
              <a:defRPr sz="1100" b="1"/>
            </a:lvl4pPr>
            <a:lvl5pPr marL="1284908" indent="0">
              <a:buNone/>
              <a:defRPr sz="1100" b="1"/>
            </a:lvl5pPr>
            <a:lvl6pPr marL="1606134" indent="0">
              <a:buNone/>
              <a:defRPr sz="1100" b="1"/>
            </a:lvl6pPr>
            <a:lvl7pPr marL="1927362" indent="0">
              <a:buNone/>
              <a:defRPr sz="1100" b="1"/>
            </a:lvl7pPr>
            <a:lvl8pPr marL="2248591" indent="0">
              <a:buNone/>
              <a:defRPr sz="1100" b="1"/>
            </a:lvl8pPr>
            <a:lvl9pPr marL="2569817" indent="0">
              <a:buNone/>
              <a:defRPr sz="11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225" indent="0">
              <a:buNone/>
              <a:defRPr sz="1400" b="1"/>
            </a:lvl2pPr>
            <a:lvl3pPr marL="642453" indent="0">
              <a:buNone/>
              <a:defRPr sz="1300" b="1"/>
            </a:lvl3pPr>
            <a:lvl4pPr marL="963678" indent="0">
              <a:buNone/>
              <a:defRPr sz="1100" b="1"/>
            </a:lvl4pPr>
            <a:lvl5pPr marL="1284908" indent="0">
              <a:buNone/>
              <a:defRPr sz="1100" b="1"/>
            </a:lvl5pPr>
            <a:lvl6pPr marL="1606134" indent="0">
              <a:buNone/>
              <a:defRPr sz="1100" b="1"/>
            </a:lvl6pPr>
            <a:lvl7pPr marL="1927362" indent="0">
              <a:buNone/>
              <a:defRPr sz="1100" b="1"/>
            </a:lvl7pPr>
            <a:lvl8pPr marL="2248591" indent="0">
              <a:buNone/>
              <a:defRPr sz="1100" b="1"/>
            </a:lvl8pPr>
            <a:lvl9pPr marL="2569817" indent="0">
              <a:buNone/>
              <a:defRPr sz="11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xmlns="" val="3162019535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</p:spTree>
    <p:extLst>
      <p:ext uri="{BB962C8B-B14F-4D97-AF65-F5344CB8AC3E}">
        <p14:creationId xmlns:p14="http://schemas.microsoft.com/office/powerpoint/2010/main" xmlns="" val="214423073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92970" y="1946674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5578" y="1946674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xmlns="" val="2877235142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49324180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61" y="273487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661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225" indent="0">
              <a:buNone/>
              <a:defRPr sz="800"/>
            </a:lvl2pPr>
            <a:lvl3pPr marL="642453" indent="0">
              <a:buNone/>
              <a:defRPr sz="700"/>
            </a:lvl3pPr>
            <a:lvl4pPr marL="963678" indent="0">
              <a:buNone/>
              <a:defRPr sz="600"/>
            </a:lvl4pPr>
            <a:lvl5pPr marL="1284908" indent="0">
              <a:buNone/>
              <a:defRPr sz="600"/>
            </a:lvl5pPr>
            <a:lvl6pPr marL="1606134" indent="0">
              <a:buNone/>
              <a:defRPr sz="600"/>
            </a:lvl6pPr>
            <a:lvl7pPr marL="1927362" indent="0">
              <a:buNone/>
              <a:defRPr sz="600"/>
            </a:lvl7pPr>
            <a:lvl8pPr marL="2248591" indent="0">
              <a:buNone/>
              <a:defRPr sz="600"/>
            </a:lvl8pPr>
            <a:lvl9pPr marL="2569817" indent="0">
              <a:buNone/>
              <a:defRPr sz="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xmlns="" val="1726566306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649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649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225" indent="0">
              <a:buNone/>
              <a:defRPr sz="2000"/>
            </a:lvl2pPr>
            <a:lvl3pPr marL="642453" indent="0">
              <a:buNone/>
              <a:defRPr sz="1700"/>
            </a:lvl3pPr>
            <a:lvl4pPr marL="963678" indent="0">
              <a:buNone/>
              <a:defRPr sz="1400"/>
            </a:lvl4pPr>
            <a:lvl5pPr marL="1284908" indent="0">
              <a:buNone/>
              <a:defRPr sz="1400"/>
            </a:lvl5pPr>
            <a:lvl6pPr marL="1606134" indent="0">
              <a:buNone/>
              <a:defRPr sz="1400"/>
            </a:lvl6pPr>
            <a:lvl7pPr marL="1927362" indent="0">
              <a:buNone/>
              <a:defRPr sz="1400"/>
            </a:lvl7pPr>
            <a:lvl8pPr marL="2248591" indent="0">
              <a:buNone/>
              <a:defRPr sz="1400"/>
            </a:lvl8pPr>
            <a:lvl9pPr marL="2569817" indent="0">
              <a:buNone/>
              <a:defRPr sz="1400"/>
            </a:lvl9pPr>
          </a:lstStyle>
          <a:p>
            <a:r>
              <a:rPr lang="it-IT"/>
              <a:t>Trascinare l'immagine su un segnaposto o fare clic sull'icona per aggiungerla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649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225" indent="0">
              <a:buNone/>
              <a:defRPr sz="800"/>
            </a:lvl2pPr>
            <a:lvl3pPr marL="642453" indent="0">
              <a:buNone/>
              <a:defRPr sz="700"/>
            </a:lvl3pPr>
            <a:lvl4pPr marL="963678" indent="0">
              <a:buNone/>
              <a:defRPr sz="600"/>
            </a:lvl4pPr>
            <a:lvl5pPr marL="1284908" indent="0">
              <a:buNone/>
              <a:defRPr sz="600"/>
            </a:lvl5pPr>
            <a:lvl6pPr marL="1606134" indent="0">
              <a:buNone/>
              <a:defRPr sz="600"/>
            </a:lvl6pPr>
            <a:lvl7pPr marL="1927362" indent="0">
              <a:buNone/>
              <a:defRPr sz="600"/>
            </a:lvl7pPr>
            <a:lvl8pPr marL="2248591" indent="0">
              <a:buNone/>
              <a:defRPr sz="600"/>
            </a:lvl8pPr>
            <a:lvl9pPr marL="2569817" indent="0">
              <a:buNone/>
              <a:defRPr sz="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xmlns="" val="65926088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xmlns="" val="3570083161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92983" y="178594"/>
            <a:ext cx="5411391" cy="57864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xmlns="" val="16348789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24" indent="0">
              <a:buNone/>
              <a:defRPr sz="1400" b="1"/>
            </a:lvl2pPr>
            <a:lvl3pPr marL="642849" indent="0">
              <a:buNone/>
              <a:defRPr sz="1300" b="1"/>
            </a:lvl3pPr>
            <a:lvl4pPr marL="964274" indent="0">
              <a:buNone/>
              <a:defRPr sz="1100" b="1"/>
            </a:lvl4pPr>
            <a:lvl5pPr marL="1285697" indent="0">
              <a:buNone/>
              <a:defRPr sz="1100" b="1"/>
            </a:lvl5pPr>
            <a:lvl6pPr marL="1607123" indent="0">
              <a:buNone/>
              <a:defRPr sz="1100" b="1"/>
            </a:lvl6pPr>
            <a:lvl7pPr marL="1928546" indent="0">
              <a:buNone/>
              <a:defRPr sz="1100" b="1"/>
            </a:lvl7pPr>
            <a:lvl8pPr marL="2249971" indent="0">
              <a:buNone/>
              <a:defRPr sz="1100" b="1"/>
            </a:lvl8pPr>
            <a:lvl9pPr marL="2571396" indent="0">
              <a:buNone/>
              <a:defRPr sz="11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24" indent="0">
              <a:buNone/>
              <a:defRPr sz="1400" b="1"/>
            </a:lvl2pPr>
            <a:lvl3pPr marL="642849" indent="0">
              <a:buNone/>
              <a:defRPr sz="1300" b="1"/>
            </a:lvl3pPr>
            <a:lvl4pPr marL="964274" indent="0">
              <a:buNone/>
              <a:defRPr sz="1100" b="1"/>
            </a:lvl4pPr>
            <a:lvl5pPr marL="1285697" indent="0">
              <a:buNone/>
              <a:defRPr sz="1100" b="1"/>
            </a:lvl5pPr>
            <a:lvl6pPr marL="1607123" indent="0">
              <a:buNone/>
              <a:defRPr sz="1100" b="1"/>
            </a:lvl6pPr>
            <a:lvl7pPr marL="1928546" indent="0">
              <a:buNone/>
              <a:defRPr sz="1100" b="1"/>
            </a:lvl7pPr>
            <a:lvl8pPr marL="2249971" indent="0">
              <a:buNone/>
              <a:defRPr sz="1100" b="1"/>
            </a:lvl8pPr>
            <a:lvl9pPr marL="2571396" indent="0">
              <a:buNone/>
              <a:defRPr sz="11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xmlns="" val="180511942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</p:spTree>
    <p:extLst>
      <p:ext uri="{BB962C8B-B14F-4D97-AF65-F5344CB8AC3E}">
        <p14:creationId xmlns:p14="http://schemas.microsoft.com/office/powerpoint/2010/main" xmlns="" val="409752763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71084459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9" y="273475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649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24" indent="0">
              <a:buNone/>
              <a:defRPr sz="800"/>
            </a:lvl2pPr>
            <a:lvl3pPr marL="642849" indent="0">
              <a:buNone/>
              <a:defRPr sz="700"/>
            </a:lvl3pPr>
            <a:lvl4pPr marL="964274" indent="0">
              <a:buNone/>
              <a:defRPr sz="600"/>
            </a:lvl4pPr>
            <a:lvl5pPr marL="1285697" indent="0">
              <a:buNone/>
              <a:defRPr sz="600"/>
            </a:lvl5pPr>
            <a:lvl6pPr marL="1607123" indent="0">
              <a:buNone/>
              <a:defRPr sz="600"/>
            </a:lvl6pPr>
            <a:lvl7pPr marL="1928546" indent="0">
              <a:buNone/>
              <a:defRPr sz="600"/>
            </a:lvl7pPr>
            <a:lvl8pPr marL="2249971" indent="0">
              <a:buNone/>
              <a:defRPr sz="600"/>
            </a:lvl8pPr>
            <a:lvl9pPr marL="2571396" indent="0">
              <a:buNone/>
              <a:defRPr sz="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xmlns="" val="42857666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647" y="1600647"/>
            <a:ext cx="8228707" cy="4525119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xmlns="" val="268367984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637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637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24" indent="0">
              <a:buNone/>
              <a:defRPr sz="2000"/>
            </a:lvl2pPr>
            <a:lvl3pPr marL="642849" indent="0">
              <a:buNone/>
              <a:defRPr sz="1700"/>
            </a:lvl3pPr>
            <a:lvl4pPr marL="964274" indent="0">
              <a:buNone/>
              <a:defRPr sz="1400"/>
            </a:lvl4pPr>
            <a:lvl5pPr marL="1285697" indent="0">
              <a:buNone/>
              <a:defRPr sz="1400"/>
            </a:lvl5pPr>
            <a:lvl6pPr marL="1607123" indent="0">
              <a:buNone/>
              <a:defRPr sz="1400"/>
            </a:lvl6pPr>
            <a:lvl7pPr marL="1928546" indent="0">
              <a:buNone/>
              <a:defRPr sz="1400"/>
            </a:lvl7pPr>
            <a:lvl8pPr marL="2249971" indent="0">
              <a:buNone/>
              <a:defRPr sz="1400"/>
            </a:lvl8pPr>
            <a:lvl9pPr marL="2571396" indent="0">
              <a:buNone/>
              <a:defRPr sz="1400"/>
            </a:lvl9pPr>
          </a:lstStyle>
          <a:p>
            <a:r>
              <a:rPr lang="it-IT"/>
              <a:t>Trascinare l'immagine su un segnaposto o fare clic sull'icona per aggiungerla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637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24" indent="0">
              <a:buNone/>
              <a:defRPr sz="800"/>
            </a:lvl2pPr>
            <a:lvl3pPr marL="642849" indent="0">
              <a:buNone/>
              <a:defRPr sz="700"/>
            </a:lvl3pPr>
            <a:lvl4pPr marL="964274" indent="0">
              <a:buNone/>
              <a:defRPr sz="600"/>
            </a:lvl4pPr>
            <a:lvl5pPr marL="1285697" indent="0">
              <a:buNone/>
              <a:defRPr sz="600"/>
            </a:lvl5pPr>
            <a:lvl6pPr marL="1607123" indent="0">
              <a:buNone/>
              <a:defRPr sz="600"/>
            </a:lvl6pPr>
            <a:lvl7pPr marL="1928546" indent="0">
              <a:buNone/>
              <a:defRPr sz="600"/>
            </a:lvl7pPr>
            <a:lvl8pPr marL="2249971" indent="0">
              <a:buNone/>
              <a:defRPr sz="600"/>
            </a:lvl8pPr>
            <a:lvl9pPr marL="2571396" indent="0">
              <a:buNone/>
              <a:defRPr sz="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xmlns="" val="140204514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xmlns="" val="7860848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92971" y="178594"/>
            <a:ext cx="5411391" cy="57864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xmlns="" val="318276832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824" y="3886650"/>
            <a:ext cx="6400354" cy="1752451"/>
          </a:xfrm>
          <a:prstGeom prst="rect">
            <a:avLst/>
          </a:prstGeom>
        </p:spPr>
        <p:txBody>
          <a:bodyPr vert="horz" lIns="64281" tIns="32140" rIns="64281" bIns="32140"/>
          <a:lstStyle>
            <a:lvl1pPr marL="0" indent="0" algn="ctr">
              <a:buNone/>
              <a:defRPr/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xmlns="" val="2051657299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647" y="1600650"/>
            <a:ext cx="8228707" cy="4525119"/>
          </a:xfrm>
          <a:prstGeom prst="rect">
            <a:avLst/>
          </a:prstGeom>
        </p:spPr>
        <p:txBody>
          <a:bodyPr vert="horz" lIns="64281" tIns="32140" rIns="64281" bIns="3214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xmlns="" val="2876599133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vert="horz" lIns="64281" tIns="32140" rIns="64281" bIns="32140" anchor="b"/>
          <a:lstStyle>
            <a:lvl1pPr marL="0" indent="0">
              <a:buNone/>
              <a:defRPr sz="1400"/>
            </a:lvl1pPr>
            <a:lvl2pPr marL="321407" indent="0">
              <a:buNone/>
              <a:defRPr sz="1300"/>
            </a:lvl2pPr>
            <a:lvl3pPr marL="642816" indent="0">
              <a:buNone/>
              <a:defRPr sz="1100"/>
            </a:lvl3pPr>
            <a:lvl4pPr marL="964224" indent="0">
              <a:buNone/>
              <a:defRPr sz="1000"/>
            </a:lvl4pPr>
            <a:lvl5pPr marL="1285631" indent="0">
              <a:buNone/>
              <a:defRPr sz="1000"/>
            </a:lvl5pPr>
            <a:lvl6pPr marL="1607041" indent="0">
              <a:buNone/>
              <a:defRPr sz="1000"/>
            </a:lvl6pPr>
            <a:lvl7pPr marL="1928447" indent="0">
              <a:buNone/>
              <a:defRPr sz="1000"/>
            </a:lvl7pPr>
            <a:lvl8pPr marL="2249856" indent="0">
              <a:buNone/>
              <a:defRPr sz="1000"/>
            </a:lvl8pPr>
            <a:lvl9pPr marL="2571264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xmlns="" val="391030183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648" y="1600650"/>
            <a:ext cx="4060775" cy="4525119"/>
          </a:xfrm>
          <a:prstGeom prst="rect">
            <a:avLst/>
          </a:prstGeom>
        </p:spPr>
        <p:txBody>
          <a:bodyPr vert="horz" lIns="64281" tIns="32140" rIns="64281" bIns="32140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5579" y="1600650"/>
            <a:ext cx="4060775" cy="4525119"/>
          </a:xfrm>
          <a:prstGeom prst="rect">
            <a:avLst/>
          </a:prstGeom>
        </p:spPr>
        <p:txBody>
          <a:bodyPr vert="horz" lIns="64281" tIns="32140" rIns="64281" bIns="32140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xmlns="" val="227524411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vert="horz" lIns="64281" tIns="32140" rIns="64281" bIns="32140"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vert="horz" lIns="64281" tIns="32140" rIns="64281" bIns="32140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vert="horz" lIns="64281" tIns="32140" rIns="64281" bIns="32140"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vert="horz" lIns="64281" tIns="32140" rIns="64281" bIns="32140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xmlns="" val="139736082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</p:spTree>
    <p:extLst>
      <p:ext uri="{BB962C8B-B14F-4D97-AF65-F5344CB8AC3E}">
        <p14:creationId xmlns:p14="http://schemas.microsoft.com/office/powerpoint/2010/main" xmlns="" val="1029682557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813721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  <a:prstGeom prst="rect">
            <a:avLst/>
          </a:prstGeom>
        </p:spPr>
        <p:txBody>
          <a:bodyPr vert="horz" lIns="64291" tIns="32146" rIns="64291" bIns="32146" anchor="t"/>
          <a:lstStyle>
            <a:lvl1pPr algn="l">
              <a:defRPr sz="28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xmlns="" val="2932531574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50" y="273476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  <a:prstGeom prst="rect">
            <a:avLst/>
          </a:prstGeom>
        </p:spPr>
        <p:txBody>
          <a:bodyPr vert="horz" lIns="64281" tIns="32140" rIns="64281" bIns="32140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650" y="1435448"/>
            <a:ext cx="3008189" cy="4690318"/>
          </a:xfrm>
          <a:prstGeom prst="rect">
            <a:avLst/>
          </a:prstGeom>
        </p:spPr>
        <p:txBody>
          <a:bodyPr vert="horz" lIns="64281" tIns="32140" rIns="64281" bIns="32140"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xmlns="" val="1550572769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638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638" y="612800"/>
            <a:ext cx="5486177" cy="4114354"/>
          </a:xfrm>
          <a:prstGeom prst="rect">
            <a:avLst/>
          </a:prstGeom>
        </p:spPr>
        <p:txBody>
          <a:bodyPr vert="horz" lIns="64281" tIns="32140" rIns="64281" bIns="32140"/>
          <a:lstStyle>
            <a:lvl1pPr marL="0" indent="0">
              <a:buNone/>
              <a:defRPr sz="2200"/>
            </a:lvl1pPr>
            <a:lvl2pPr marL="321407" indent="0">
              <a:buNone/>
              <a:defRPr sz="2000"/>
            </a:lvl2pPr>
            <a:lvl3pPr marL="642816" indent="0">
              <a:buNone/>
              <a:defRPr sz="1700"/>
            </a:lvl3pPr>
            <a:lvl4pPr marL="964224" indent="0">
              <a:buNone/>
              <a:defRPr sz="1400"/>
            </a:lvl4pPr>
            <a:lvl5pPr marL="1285631" indent="0">
              <a:buNone/>
              <a:defRPr sz="1400"/>
            </a:lvl5pPr>
            <a:lvl6pPr marL="1607041" indent="0">
              <a:buNone/>
              <a:defRPr sz="1400"/>
            </a:lvl6pPr>
            <a:lvl7pPr marL="1928447" indent="0">
              <a:buNone/>
              <a:defRPr sz="1400"/>
            </a:lvl7pPr>
            <a:lvl8pPr marL="2249856" indent="0">
              <a:buNone/>
              <a:defRPr sz="1400"/>
            </a:lvl8pPr>
            <a:lvl9pPr marL="2571264" indent="0">
              <a:buNone/>
              <a:defRPr sz="1400"/>
            </a:lvl9pPr>
          </a:lstStyle>
          <a:p>
            <a:r>
              <a:rPr lang="it-IT"/>
              <a:t>Trascinare l'immagine su un segnaposto o fare clic sull'icona per aggiungerla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638" y="5367860"/>
            <a:ext cx="5486177" cy="804788"/>
          </a:xfrm>
          <a:prstGeom prst="rect">
            <a:avLst/>
          </a:prstGeom>
        </p:spPr>
        <p:txBody>
          <a:bodyPr vert="horz" lIns="64281" tIns="32140" rIns="64281" bIns="32140"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xmlns="" val="4251003531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647" y="1600650"/>
            <a:ext cx="8228707" cy="4525119"/>
          </a:xfrm>
          <a:prstGeom prst="rect">
            <a:avLst/>
          </a:prstGeom>
        </p:spPr>
        <p:txBody>
          <a:bodyPr vert="eaVert" lIns="64281" tIns="32140" rIns="64281" bIns="3214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xmlns="" val="1750585787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177" y="1600650"/>
            <a:ext cx="2057176" cy="4525119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647" y="1600650"/>
            <a:ext cx="6064374" cy="4525119"/>
          </a:xfrm>
          <a:prstGeom prst="rect">
            <a:avLst/>
          </a:prstGeom>
        </p:spPr>
        <p:txBody>
          <a:bodyPr vert="eaVert" lIns="64281" tIns="32140" rIns="64281" bIns="3214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xmlns="" val="3822025839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824" y="3886651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391" indent="0" algn="ctr">
              <a:buNone/>
              <a:defRPr/>
            </a:lvl2pPr>
            <a:lvl3pPr marL="642783" indent="0" algn="ctr">
              <a:buNone/>
              <a:defRPr/>
            </a:lvl3pPr>
            <a:lvl4pPr marL="964174" indent="0" algn="ctr">
              <a:buNone/>
              <a:defRPr/>
            </a:lvl4pPr>
            <a:lvl5pPr marL="1285565" indent="0" algn="ctr">
              <a:buNone/>
              <a:defRPr/>
            </a:lvl5pPr>
            <a:lvl6pPr marL="1606959" indent="0" algn="ctr">
              <a:buNone/>
              <a:defRPr/>
            </a:lvl6pPr>
            <a:lvl7pPr marL="1928348" indent="0" algn="ctr">
              <a:buNone/>
              <a:defRPr/>
            </a:lvl7pPr>
            <a:lvl8pPr marL="2249741" indent="0" algn="ctr">
              <a:buNone/>
              <a:defRPr/>
            </a:lvl8pPr>
            <a:lvl9pPr marL="2571133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xmlns="" val="2387010576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xmlns="" val="556036610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391" indent="0">
              <a:buNone/>
              <a:defRPr sz="1300"/>
            </a:lvl2pPr>
            <a:lvl3pPr marL="642783" indent="0">
              <a:buNone/>
              <a:defRPr sz="1100"/>
            </a:lvl3pPr>
            <a:lvl4pPr marL="964174" indent="0">
              <a:buNone/>
              <a:defRPr sz="1000"/>
            </a:lvl4pPr>
            <a:lvl5pPr marL="1285565" indent="0">
              <a:buNone/>
              <a:defRPr sz="1000"/>
            </a:lvl5pPr>
            <a:lvl6pPr marL="1606959" indent="0">
              <a:buNone/>
              <a:defRPr sz="1000"/>
            </a:lvl6pPr>
            <a:lvl7pPr marL="1928348" indent="0">
              <a:buNone/>
              <a:defRPr sz="1000"/>
            </a:lvl7pPr>
            <a:lvl8pPr marL="2249741" indent="0">
              <a:buNone/>
              <a:defRPr sz="1000"/>
            </a:lvl8pPr>
            <a:lvl9pPr marL="2571133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xmlns="" val="706426108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92970" y="3536156"/>
            <a:ext cx="3625453" cy="79474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5578" y="3536156"/>
            <a:ext cx="3625453" cy="79474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xmlns="" val="1232903038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91" indent="0">
              <a:buNone/>
              <a:defRPr sz="1400" b="1"/>
            </a:lvl2pPr>
            <a:lvl3pPr marL="642783" indent="0">
              <a:buNone/>
              <a:defRPr sz="1300" b="1"/>
            </a:lvl3pPr>
            <a:lvl4pPr marL="964174" indent="0">
              <a:buNone/>
              <a:defRPr sz="1100" b="1"/>
            </a:lvl4pPr>
            <a:lvl5pPr marL="1285565" indent="0">
              <a:buNone/>
              <a:defRPr sz="1100" b="1"/>
            </a:lvl5pPr>
            <a:lvl6pPr marL="1606959" indent="0">
              <a:buNone/>
              <a:defRPr sz="1100" b="1"/>
            </a:lvl6pPr>
            <a:lvl7pPr marL="1928348" indent="0">
              <a:buNone/>
              <a:defRPr sz="1100" b="1"/>
            </a:lvl7pPr>
            <a:lvl8pPr marL="2249741" indent="0">
              <a:buNone/>
              <a:defRPr sz="1100" b="1"/>
            </a:lvl8pPr>
            <a:lvl9pPr marL="2571133" indent="0">
              <a:buNone/>
              <a:defRPr sz="11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91" indent="0">
              <a:buNone/>
              <a:defRPr sz="1400" b="1"/>
            </a:lvl2pPr>
            <a:lvl3pPr marL="642783" indent="0">
              <a:buNone/>
              <a:defRPr sz="1300" b="1"/>
            </a:lvl3pPr>
            <a:lvl4pPr marL="964174" indent="0">
              <a:buNone/>
              <a:defRPr sz="1100" b="1"/>
            </a:lvl4pPr>
            <a:lvl5pPr marL="1285565" indent="0">
              <a:buNone/>
              <a:defRPr sz="1100" b="1"/>
            </a:lvl5pPr>
            <a:lvl6pPr marL="1606959" indent="0">
              <a:buNone/>
              <a:defRPr sz="1100" b="1"/>
            </a:lvl6pPr>
            <a:lvl7pPr marL="1928348" indent="0">
              <a:buNone/>
              <a:defRPr sz="1100" b="1"/>
            </a:lvl7pPr>
            <a:lvl8pPr marL="2249741" indent="0">
              <a:buNone/>
              <a:defRPr sz="1100" b="1"/>
            </a:lvl8pPr>
            <a:lvl9pPr marL="2571133" indent="0">
              <a:buNone/>
              <a:defRPr sz="11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xmlns="" val="253169284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</p:spTree>
    <p:extLst>
      <p:ext uri="{BB962C8B-B14F-4D97-AF65-F5344CB8AC3E}">
        <p14:creationId xmlns:p14="http://schemas.microsoft.com/office/powerpoint/2010/main" xmlns="" val="333609863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647" y="1600647"/>
            <a:ext cx="4060775" cy="4525119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5579" y="1600647"/>
            <a:ext cx="4060775" cy="4525119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xmlns="" val="1076379143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3749131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51" y="273477"/>
            <a:ext cx="3008189" cy="116197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651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391" indent="0">
              <a:buNone/>
              <a:defRPr sz="800"/>
            </a:lvl2pPr>
            <a:lvl3pPr marL="642783" indent="0">
              <a:buNone/>
              <a:defRPr sz="700"/>
            </a:lvl3pPr>
            <a:lvl4pPr marL="964174" indent="0">
              <a:buNone/>
              <a:defRPr sz="600"/>
            </a:lvl4pPr>
            <a:lvl5pPr marL="1285565" indent="0">
              <a:buNone/>
              <a:defRPr sz="600"/>
            </a:lvl5pPr>
            <a:lvl6pPr marL="1606959" indent="0">
              <a:buNone/>
              <a:defRPr sz="600"/>
            </a:lvl6pPr>
            <a:lvl7pPr marL="1928348" indent="0">
              <a:buNone/>
              <a:defRPr sz="600"/>
            </a:lvl7pPr>
            <a:lvl8pPr marL="2249741" indent="0">
              <a:buNone/>
              <a:defRPr sz="600"/>
            </a:lvl8pPr>
            <a:lvl9pPr marL="2571133" indent="0">
              <a:buNone/>
              <a:defRPr sz="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xmlns="" val="805271251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639" y="4800824"/>
            <a:ext cx="5486177" cy="56703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639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391" indent="0">
              <a:buNone/>
              <a:defRPr sz="2000"/>
            </a:lvl2pPr>
            <a:lvl3pPr marL="642783" indent="0">
              <a:buNone/>
              <a:defRPr sz="1700"/>
            </a:lvl3pPr>
            <a:lvl4pPr marL="964174" indent="0">
              <a:buNone/>
              <a:defRPr sz="1400"/>
            </a:lvl4pPr>
            <a:lvl5pPr marL="1285565" indent="0">
              <a:buNone/>
              <a:defRPr sz="1400"/>
            </a:lvl5pPr>
            <a:lvl6pPr marL="1606959" indent="0">
              <a:buNone/>
              <a:defRPr sz="1400"/>
            </a:lvl6pPr>
            <a:lvl7pPr marL="1928348" indent="0">
              <a:buNone/>
              <a:defRPr sz="1400"/>
            </a:lvl7pPr>
            <a:lvl8pPr marL="2249741" indent="0">
              <a:buNone/>
              <a:defRPr sz="1400"/>
            </a:lvl8pPr>
            <a:lvl9pPr marL="2571133" indent="0">
              <a:buNone/>
              <a:defRPr sz="1400"/>
            </a:lvl9pPr>
          </a:lstStyle>
          <a:p>
            <a:r>
              <a:rPr lang="it-IT"/>
              <a:t>Trascinare l'immagine su un segnaposto o fare clic sull'icona per aggiungerla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639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391" indent="0">
              <a:buNone/>
              <a:defRPr sz="800"/>
            </a:lvl2pPr>
            <a:lvl3pPr marL="642783" indent="0">
              <a:buNone/>
              <a:defRPr sz="700"/>
            </a:lvl3pPr>
            <a:lvl4pPr marL="964174" indent="0">
              <a:buNone/>
              <a:defRPr sz="600"/>
            </a:lvl4pPr>
            <a:lvl5pPr marL="1285565" indent="0">
              <a:buNone/>
              <a:defRPr sz="600"/>
            </a:lvl5pPr>
            <a:lvl6pPr marL="1606959" indent="0">
              <a:buNone/>
              <a:defRPr sz="600"/>
            </a:lvl6pPr>
            <a:lvl7pPr marL="1928348" indent="0">
              <a:buNone/>
              <a:defRPr sz="600"/>
            </a:lvl7pPr>
            <a:lvl8pPr marL="2249741" indent="0">
              <a:buNone/>
              <a:defRPr sz="600"/>
            </a:lvl8pPr>
            <a:lvl9pPr marL="2571133" indent="0">
              <a:buNone/>
              <a:defRPr sz="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xmlns="" val="1540890798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xmlns="" val="1848692549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411515" y="1151930"/>
            <a:ext cx="1839516" cy="3178969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92973" y="1151930"/>
            <a:ext cx="5411391" cy="317896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xmlns="" val="497454253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824" y="3886652"/>
            <a:ext cx="6400354" cy="1752451"/>
          </a:xfrm>
          <a:prstGeom prst="rect">
            <a:avLst/>
          </a:prstGeom>
        </p:spPr>
        <p:txBody>
          <a:bodyPr vert="horz" lIns="64274" tIns="32137" rIns="64274" bIns="32137"/>
          <a:lstStyle>
            <a:lvl1pPr marL="0" indent="0" algn="ctr">
              <a:buNone/>
              <a:defRPr/>
            </a:lvl1pPr>
            <a:lvl2pPr marL="321374" indent="0" algn="ctr">
              <a:buNone/>
              <a:defRPr/>
            </a:lvl2pPr>
            <a:lvl3pPr marL="642750" indent="0" algn="ctr">
              <a:buNone/>
              <a:defRPr/>
            </a:lvl3pPr>
            <a:lvl4pPr marL="964124" indent="0" algn="ctr">
              <a:buNone/>
              <a:defRPr/>
            </a:lvl4pPr>
            <a:lvl5pPr marL="1285500" indent="0" algn="ctr">
              <a:buNone/>
              <a:defRPr/>
            </a:lvl5pPr>
            <a:lvl6pPr marL="1606877" indent="0" algn="ctr">
              <a:buNone/>
              <a:defRPr/>
            </a:lvl6pPr>
            <a:lvl7pPr marL="1928250" indent="0" algn="ctr">
              <a:buNone/>
              <a:defRPr/>
            </a:lvl7pPr>
            <a:lvl8pPr marL="2249626" indent="0" algn="ctr">
              <a:buNone/>
              <a:defRPr/>
            </a:lvl8pPr>
            <a:lvl9pPr marL="2571001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xmlns="" val="3692674594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647" y="1600652"/>
            <a:ext cx="8228707" cy="4525119"/>
          </a:xfrm>
          <a:prstGeom prst="rect">
            <a:avLst/>
          </a:prstGeom>
        </p:spPr>
        <p:txBody>
          <a:bodyPr vert="horz" lIns="64274" tIns="32137" rIns="64274" bIns="32137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xmlns="" val="3694814258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vert="horz" lIns="64274" tIns="32137" rIns="64274" bIns="32137" anchor="b"/>
          <a:lstStyle>
            <a:lvl1pPr marL="0" indent="0">
              <a:buNone/>
              <a:defRPr sz="1400"/>
            </a:lvl1pPr>
            <a:lvl2pPr marL="321374" indent="0">
              <a:buNone/>
              <a:defRPr sz="1300"/>
            </a:lvl2pPr>
            <a:lvl3pPr marL="642750" indent="0">
              <a:buNone/>
              <a:defRPr sz="1100"/>
            </a:lvl3pPr>
            <a:lvl4pPr marL="964124" indent="0">
              <a:buNone/>
              <a:defRPr sz="1000"/>
            </a:lvl4pPr>
            <a:lvl5pPr marL="1285500" indent="0">
              <a:buNone/>
              <a:defRPr sz="1000"/>
            </a:lvl5pPr>
            <a:lvl6pPr marL="1606877" indent="0">
              <a:buNone/>
              <a:defRPr sz="1000"/>
            </a:lvl6pPr>
            <a:lvl7pPr marL="1928250" indent="0">
              <a:buNone/>
              <a:defRPr sz="1000"/>
            </a:lvl7pPr>
            <a:lvl8pPr marL="2249626" indent="0">
              <a:buNone/>
              <a:defRPr sz="1000"/>
            </a:lvl8pPr>
            <a:lvl9pPr marL="2571001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xmlns="" val="3169961049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648" y="1600652"/>
            <a:ext cx="4060775" cy="4525119"/>
          </a:xfrm>
          <a:prstGeom prst="rect">
            <a:avLst/>
          </a:prstGeom>
        </p:spPr>
        <p:txBody>
          <a:bodyPr vert="horz" lIns="64274" tIns="32137" rIns="64274" bIns="32137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5579" y="1600652"/>
            <a:ext cx="4060775" cy="4525119"/>
          </a:xfrm>
          <a:prstGeom prst="rect">
            <a:avLst/>
          </a:prstGeom>
        </p:spPr>
        <p:txBody>
          <a:bodyPr vert="horz" lIns="64274" tIns="32137" rIns="64274" bIns="32137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xmlns="" val="2471585378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vert="horz" lIns="64274" tIns="32137" rIns="64274" bIns="32137" anchor="b"/>
          <a:lstStyle>
            <a:lvl1pPr marL="0" indent="0">
              <a:buNone/>
              <a:defRPr sz="1700" b="1"/>
            </a:lvl1pPr>
            <a:lvl2pPr marL="321374" indent="0">
              <a:buNone/>
              <a:defRPr sz="1400" b="1"/>
            </a:lvl2pPr>
            <a:lvl3pPr marL="642750" indent="0">
              <a:buNone/>
              <a:defRPr sz="1300" b="1"/>
            </a:lvl3pPr>
            <a:lvl4pPr marL="964124" indent="0">
              <a:buNone/>
              <a:defRPr sz="1100" b="1"/>
            </a:lvl4pPr>
            <a:lvl5pPr marL="1285500" indent="0">
              <a:buNone/>
              <a:defRPr sz="1100" b="1"/>
            </a:lvl5pPr>
            <a:lvl6pPr marL="1606877" indent="0">
              <a:buNone/>
              <a:defRPr sz="1100" b="1"/>
            </a:lvl6pPr>
            <a:lvl7pPr marL="1928250" indent="0">
              <a:buNone/>
              <a:defRPr sz="1100" b="1"/>
            </a:lvl7pPr>
            <a:lvl8pPr marL="2249626" indent="0">
              <a:buNone/>
              <a:defRPr sz="1100" b="1"/>
            </a:lvl8pPr>
            <a:lvl9pPr marL="2571001" indent="0">
              <a:buNone/>
              <a:defRPr sz="11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vert="horz" lIns="64274" tIns="32137" rIns="64274" bIns="32137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vert="horz" lIns="64274" tIns="32137" rIns="64274" bIns="32137" anchor="b"/>
          <a:lstStyle>
            <a:lvl1pPr marL="0" indent="0">
              <a:buNone/>
              <a:defRPr sz="1700" b="1"/>
            </a:lvl1pPr>
            <a:lvl2pPr marL="321374" indent="0">
              <a:buNone/>
              <a:defRPr sz="1400" b="1"/>
            </a:lvl2pPr>
            <a:lvl3pPr marL="642750" indent="0">
              <a:buNone/>
              <a:defRPr sz="1300" b="1"/>
            </a:lvl3pPr>
            <a:lvl4pPr marL="964124" indent="0">
              <a:buNone/>
              <a:defRPr sz="1100" b="1"/>
            </a:lvl4pPr>
            <a:lvl5pPr marL="1285500" indent="0">
              <a:buNone/>
              <a:defRPr sz="1100" b="1"/>
            </a:lvl5pPr>
            <a:lvl6pPr marL="1606877" indent="0">
              <a:buNone/>
              <a:defRPr sz="1100" b="1"/>
            </a:lvl6pPr>
            <a:lvl7pPr marL="1928250" indent="0">
              <a:buNone/>
              <a:defRPr sz="1100" b="1"/>
            </a:lvl7pPr>
            <a:lvl8pPr marL="2249626" indent="0">
              <a:buNone/>
              <a:defRPr sz="1100" b="1"/>
            </a:lvl8pPr>
            <a:lvl9pPr marL="2571001" indent="0">
              <a:buNone/>
              <a:defRPr sz="11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vert="horz" lIns="64274" tIns="32137" rIns="64274" bIns="32137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xmlns="" val="259472013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xmlns="" val="3989511363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</p:spTree>
    <p:extLst>
      <p:ext uri="{BB962C8B-B14F-4D97-AF65-F5344CB8AC3E}">
        <p14:creationId xmlns:p14="http://schemas.microsoft.com/office/powerpoint/2010/main" xmlns="" val="4155708902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88204092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52" y="273478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  <a:prstGeom prst="rect">
            <a:avLst/>
          </a:prstGeom>
        </p:spPr>
        <p:txBody>
          <a:bodyPr vert="horz" lIns="64274" tIns="32137" rIns="64274" bIns="32137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652" y="1435448"/>
            <a:ext cx="3008189" cy="4690318"/>
          </a:xfrm>
          <a:prstGeom prst="rect">
            <a:avLst/>
          </a:prstGeom>
        </p:spPr>
        <p:txBody>
          <a:bodyPr vert="horz" lIns="64274" tIns="32137" rIns="64274" bIns="32137"/>
          <a:lstStyle>
            <a:lvl1pPr marL="0" indent="0">
              <a:buNone/>
              <a:defRPr sz="1000"/>
            </a:lvl1pPr>
            <a:lvl2pPr marL="321374" indent="0">
              <a:buNone/>
              <a:defRPr sz="800"/>
            </a:lvl2pPr>
            <a:lvl3pPr marL="642750" indent="0">
              <a:buNone/>
              <a:defRPr sz="700"/>
            </a:lvl3pPr>
            <a:lvl4pPr marL="964124" indent="0">
              <a:buNone/>
              <a:defRPr sz="600"/>
            </a:lvl4pPr>
            <a:lvl5pPr marL="1285500" indent="0">
              <a:buNone/>
              <a:defRPr sz="600"/>
            </a:lvl5pPr>
            <a:lvl6pPr marL="1606877" indent="0">
              <a:buNone/>
              <a:defRPr sz="600"/>
            </a:lvl6pPr>
            <a:lvl7pPr marL="1928250" indent="0">
              <a:buNone/>
              <a:defRPr sz="600"/>
            </a:lvl7pPr>
            <a:lvl8pPr marL="2249626" indent="0">
              <a:buNone/>
              <a:defRPr sz="600"/>
            </a:lvl8pPr>
            <a:lvl9pPr marL="2571001" indent="0">
              <a:buNone/>
              <a:defRPr sz="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xmlns="" val="1550295968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640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640" y="612800"/>
            <a:ext cx="5486177" cy="4114354"/>
          </a:xfrm>
          <a:prstGeom prst="rect">
            <a:avLst/>
          </a:prstGeom>
        </p:spPr>
        <p:txBody>
          <a:bodyPr vert="horz" lIns="64274" tIns="32137" rIns="64274" bIns="32137"/>
          <a:lstStyle>
            <a:lvl1pPr marL="0" indent="0">
              <a:buNone/>
              <a:defRPr sz="2200"/>
            </a:lvl1pPr>
            <a:lvl2pPr marL="321374" indent="0">
              <a:buNone/>
              <a:defRPr sz="2000"/>
            </a:lvl2pPr>
            <a:lvl3pPr marL="642750" indent="0">
              <a:buNone/>
              <a:defRPr sz="1700"/>
            </a:lvl3pPr>
            <a:lvl4pPr marL="964124" indent="0">
              <a:buNone/>
              <a:defRPr sz="1400"/>
            </a:lvl4pPr>
            <a:lvl5pPr marL="1285500" indent="0">
              <a:buNone/>
              <a:defRPr sz="1400"/>
            </a:lvl5pPr>
            <a:lvl6pPr marL="1606877" indent="0">
              <a:buNone/>
              <a:defRPr sz="1400"/>
            </a:lvl6pPr>
            <a:lvl7pPr marL="1928250" indent="0">
              <a:buNone/>
              <a:defRPr sz="1400"/>
            </a:lvl7pPr>
            <a:lvl8pPr marL="2249626" indent="0">
              <a:buNone/>
              <a:defRPr sz="1400"/>
            </a:lvl8pPr>
            <a:lvl9pPr marL="2571001" indent="0">
              <a:buNone/>
              <a:defRPr sz="1400"/>
            </a:lvl9pPr>
          </a:lstStyle>
          <a:p>
            <a:r>
              <a:rPr lang="it-IT"/>
              <a:t>Trascinare l'immagine su un segnaposto o fare clic sull'icona per aggiungerla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640" y="5367860"/>
            <a:ext cx="5486177" cy="804788"/>
          </a:xfrm>
          <a:prstGeom prst="rect">
            <a:avLst/>
          </a:prstGeom>
        </p:spPr>
        <p:txBody>
          <a:bodyPr vert="horz" lIns="64274" tIns="32137" rIns="64274" bIns="32137"/>
          <a:lstStyle>
            <a:lvl1pPr marL="0" indent="0">
              <a:buNone/>
              <a:defRPr sz="1000"/>
            </a:lvl1pPr>
            <a:lvl2pPr marL="321374" indent="0">
              <a:buNone/>
              <a:defRPr sz="800"/>
            </a:lvl2pPr>
            <a:lvl3pPr marL="642750" indent="0">
              <a:buNone/>
              <a:defRPr sz="700"/>
            </a:lvl3pPr>
            <a:lvl4pPr marL="964124" indent="0">
              <a:buNone/>
              <a:defRPr sz="600"/>
            </a:lvl4pPr>
            <a:lvl5pPr marL="1285500" indent="0">
              <a:buNone/>
              <a:defRPr sz="600"/>
            </a:lvl5pPr>
            <a:lvl6pPr marL="1606877" indent="0">
              <a:buNone/>
              <a:defRPr sz="600"/>
            </a:lvl6pPr>
            <a:lvl7pPr marL="1928250" indent="0">
              <a:buNone/>
              <a:defRPr sz="600"/>
            </a:lvl7pPr>
            <a:lvl8pPr marL="2249626" indent="0">
              <a:buNone/>
              <a:defRPr sz="600"/>
            </a:lvl8pPr>
            <a:lvl9pPr marL="2571001" indent="0">
              <a:buNone/>
              <a:defRPr sz="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xmlns="" val="3650385388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647" y="1600652"/>
            <a:ext cx="8228707" cy="4525119"/>
          </a:xfrm>
          <a:prstGeom prst="rect">
            <a:avLst/>
          </a:prstGeom>
        </p:spPr>
        <p:txBody>
          <a:bodyPr vert="eaVert" lIns="64274" tIns="32137" rIns="64274" bIns="32137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xmlns="" val="1475041212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177" y="1600647"/>
            <a:ext cx="2057176" cy="4775150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647" y="1600647"/>
            <a:ext cx="6064374" cy="4775150"/>
          </a:xfrm>
          <a:prstGeom prst="rect">
            <a:avLst/>
          </a:prstGeom>
        </p:spPr>
        <p:txBody>
          <a:bodyPr vert="eaVert" lIns="64274" tIns="32137" rIns="64274" bIns="32137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xmlns="" val="2925571712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824" y="3886653"/>
            <a:ext cx="6400354" cy="1752451"/>
          </a:xfrm>
          <a:prstGeom prst="rect">
            <a:avLst/>
          </a:prstGeom>
        </p:spPr>
        <p:txBody>
          <a:bodyPr vert="horz" lIns="64270" tIns="32135" rIns="64270" bIns="32135"/>
          <a:lstStyle>
            <a:lvl1pPr marL="0" indent="0" algn="ctr">
              <a:buNone/>
              <a:defRPr/>
            </a:lvl1pPr>
            <a:lvl2pPr marL="321357" indent="0" algn="ctr">
              <a:buNone/>
              <a:defRPr/>
            </a:lvl2pPr>
            <a:lvl3pPr marL="642717" indent="0" algn="ctr">
              <a:buNone/>
              <a:defRPr/>
            </a:lvl3pPr>
            <a:lvl4pPr marL="964075" indent="0" algn="ctr">
              <a:buNone/>
              <a:defRPr/>
            </a:lvl4pPr>
            <a:lvl5pPr marL="1285434" indent="0" algn="ctr">
              <a:buNone/>
              <a:defRPr/>
            </a:lvl5pPr>
            <a:lvl6pPr marL="1606794" indent="0" algn="ctr">
              <a:buNone/>
              <a:defRPr/>
            </a:lvl6pPr>
            <a:lvl7pPr marL="1928151" indent="0" algn="ctr">
              <a:buNone/>
              <a:defRPr/>
            </a:lvl7pPr>
            <a:lvl8pPr marL="2249511" indent="0" algn="ctr">
              <a:buNone/>
              <a:defRPr/>
            </a:lvl8pPr>
            <a:lvl9pPr marL="257087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xmlns="" val="3305756954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647" y="1600653"/>
            <a:ext cx="8228707" cy="4525119"/>
          </a:xfrm>
          <a:prstGeom prst="rect">
            <a:avLst/>
          </a:prstGeom>
        </p:spPr>
        <p:txBody>
          <a:bodyPr vert="horz" lIns="64270" tIns="32135" rIns="64270" bIns="32135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xmlns="" val="3885571414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vert="horz" lIns="64270" tIns="32135" rIns="64270" bIns="32135" anchor="b"/>
          <a:lstStyle>
            <a:lvl1pPr marL="0" indent="0">
              <a:buNone/>
              <a:defRPr sz="1400"/>
            </a:lvl1pPr>
            <a:lvl2pPr marL="321357" indent="0">
              <a:buNone/>
              <a:defRPr sz="1300"/>
            </a:lvl2pPr>
            <a:lvl3pPr marL="642717" indent="0">
              <a:buNone/>
              <a:defRPr sz="1100"/>
            </a:lvl3pPr>
            <a:lvl4pPr marL="964075" indent="0">
              <a:buNone/>
              <a:defRPr sz="1000"/>
            </a:lvl4pPr>
            <a:lvl5pPr marL="1285434" indent="0">
              <a:buNone/>
              <a:defRPr sz="1000"/>
            </a:lvl5pPr>
            <a:lvl6pPr marL="1606794" indent="0">
              <a:buNone/>
              <a:defRPr sz="1000"/>
            </a:lvl6pPr>
            <a:lvl7pPr marL="1928151" indent="0">
              <a:buNone/>
              <a:defRPr sz="1000"/>
            </a:lvl7pPr>
            <a:lvl8pPr marL="2249511" indent="0">
              <a:buNone/>
              <a:defRPr sz="1000"/>
            </a:lvl8pPr>
            <a:lvl9pPr marL="257087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xmlns="" val="4125349267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648" y="1600653"/>
            <a:ext cx="4060775" cy="4525119"/>
          </a:xfrm>
          <a:prstGeom prst="rect">
            <a:avLst/>
          </a:prstGeom>
        </p:spPr>
        <p:txBody>
          <a:bodyPr vert="horz" lIns="64270" tIns="32135" rIns="64270" bIns="32135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5579" y="1600653"/>
            <a:ext cx="4060775" cy="4525119"/>
          </a:xfrm>
          <a:prstGeom prst="rect">
            <a:avLst/>
          </a:prstGeom>
        </p:spPr>
        <p:txBody>
          <a:bodyPr vert="horz" lIns="64270" tIns="32135" rIns="64270" bIns="32135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xmlns="" val="178574234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r>
              <a:rPr lang="it-IT"/>
              <a:t>Fare clic per modificare stile</a:t>
            </a:r>
          </a:p>
        </p:txBody>
      </p:sp>
    </p:spTree>
    <p:extLst>
      <p:ext uri="{BB962C8B-B14F-4D97-AF65-F5344CB8AC3E}">
        <p14:creationId xmlns:p14="http://schemas.microsoft.com/office/powerpoint/2010/main" xmlns="" val="276056118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vert="horz" lIns="64270" tIns="32135" rIns="64270" bIns="32135" anchor="b"/>
          <a:lstStyle>
            <a:lvl1pPr marL="0" indent="0">
              <a:buNone/>
              <a:defRPr sz="1700" b="1"/>
            </a:lvl1pPr>
            <a:lvl2pPr marL="321357" indent="0">
              <a:buNone/>
              <a:defRPr sz="1400" b="1"/>
            </a:lvl2pPr>
            <a:lvl3pPr marL="642717" indent="0">
              <a:buNone/>
              <a:defRPr sz="1300" b="1"/>
            </a:lvl3pPr>
            <a:lvl4pPr marL="964075" indent="0">
              <a:buNone/>
              <a:defRPr sz="1100" b="1"/>
            </a:lvl4pPr>
            <a:lvl5pPr marL="1285434" indent="0">
              <a:buNone/>
              <a:defRPr sz="1100" b="1"/>
            </a:lvl5pPr>
            <a:lvl6pPr marL="1606794" indent="0">
              <a:buNone/>
              <a:defRPr sz="1100" b="1"/>
            </a:lvl6pPr>
            <a:lvl7pPr marL="1928151" indent="0">
              <a:buNone/>
              <a:defRPr sz="1100" b="1"/>
            </a:lvl7pPr>
            <a:lvl8pPr marL="2249511" indent="0">
              <a:buNone/>
              <a:defRPr sz="1100" b="1"/>
            </a:lvl8pPr>
            <a:lvl9pPr marL="2570870" indent="0">
              <a:buNone/>
              <a:defRPr sz="11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vert="horz" lIns="64270" tIns="32135" rIns="64270" bIns="32135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vert="horz" lIns="64270" tIns="32135" rIns="64270" bIns="32135" anchor="b"/>
          <a:lstStyle>
            <a:lvl1pPr marL="0" indent="0">
              <a:buNone/>
              <a:defRPr sz="1700" b="1"/>
            </a:lvl1pPr>
            <a:lvl2pPr marL="321357" indent="0">
              <a:buNone/>
              <a:defRPr sz="1400" b="1"/>
            </a:lvl2pPr>
            <a:lvl3pPr marL="642717" indent="0">
              <a:buNone/>
              <a:defRPr sz="1300" b="1"/>
            </a:lvl3pPr>
            <a:lvl4pPr marL="964075" indent="0">
              <a:buNone/>
              <a:defRPr sz="1100" b="1"/>
            </a:lvl4pPr>
            <a:lvl5pPr marL="1285434" indent="0">
              <a:buNone/>
              <a:defRPr sz="1100" b="1"/>
            </a:lvl5pPr>
            <a:lvl6pPr marL="1606794" indent="0">
              <a:buNone/>
              <a:defRPr sz="1100" b="1"/>
            </a:lvl6pPr>
            <a:lvl7pPr marL="1928151" indent="0">
              <a:buNone/>
              <a:defRPr sz="1100" b="1"/>
            </a:lvl7pPr>
            <a:lvl8pPr marL="2249511" indent="0">
              <a:buNone/>
              <a:defRPr sz="1100" b="1"/>
            </a:lvl8pPr>
            <a:lvl9pPr marL="2570870" indent="0">
              <a:buNone/>
              <a:defRPr sz="11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vert="horz" lIns="64270" tIns="32135" rIns="64270" bIns="32135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xmlns="" val="479762666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</p:spTree>
    <p:extLst>
      <p:ext uri="{BB962C8B-B14F-4D97-AF65-F5344CB8AC3E}">
        <p14:creationId xmlns:p14="http://schemas.microsoft.com/office/powerpoint/2010/main" xmlns="" val="3700186418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68396009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53" y="273479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  <a:prstGeom prst="rect">
            <a:avLst/>
          </a:prstGeom>
        </p:spPr>
        <p:txBody>
          <a:bodyPr vert="horz" lIns="64270" tIns="32135" rIns="64270" bIns="32135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653" y="1435448"/>
            <a:ext cx="3008189" cy="4690318"/>
          </a:xfrm>
          <a:prstGeom prst="rect">
            <a:avLst/>
          </a:prstGeom>
        </p:spPr>
        <p:txBody>
          <a:bodyPr vert="horz" lIns="64270" tIns="32135" rIns="64270" bIns="32135"/>
          <a:lstStyle>
            <a:lvl1pPr marL="0" indent="0">
              <a:buNone/>
              <a:defRPr sz="1000"/>
            </a:lvl1pPr>
            <a:lvl2pPr marL="321357" indent="0">
              <a:buNone/>
              <a:defRPr sz="800"/>
            </a:lvl2pPr>
            <a:lvl3pPr marL="642717" indent="0">
              <a:buNone/>
              <a:defRPr sz="700"/>
            </a:lvl3pPr>
            <a:lvl4pPr marL="964075" indent="0">
              <a:buNone/>
              <a:defRPr sz="600"/>
            </a:lvl4pPr>
            <a:lvl5pPr marL="1285434" indent="0">
              <a:buNone/>
              <a:defRPr sz="600"/>
            </a:lvl5pPr>
            <a:lvl6pPr marL="1606794" indent="0">
              <a:buNone/>
              <a:defRPr sz="600"/>
            </a:lvl6pPr>
            <a:lvl7pPr marL="1928151" indent="0">
              <a:buNone/>
              <a:defRPr sz="600"/>
            </a:lvl7pPr>
            <a:lvl8pPr marL="2249511" indent="0">
              <a:buNone/>
              <a:defRPr sz="600"/>
            </a:lvl8pPr>
            <a:lvl9pPr marL="2570870" indent="0">
              <a:buNone/>
              <a:defRPr sz="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xmlns="" val="4294206836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641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641" y="612800"/>
            <a:ext cx="5486177" cy="4114354"/>
          </a:xfrm>
          <a:prstGeom prst="rect">
            <a:avLst/>
          </a:prstGeom>
        </p:spPr>
        <p:txBody>
          <a:bodyPr vert="horz" lIns="64270" tIns="32135" rIns="64270" bIns="32135"/>
          <a:lstStyle>
            <a:lvl1pPr marL="0" indent="0">
              <a:buNone/>
              <a:defRPr sz="2200"/>
            </a:lvl1pPr>
            <a:lvl2pPr marL="321357" indent="0">
              <a:buNone/>
              <a:defRPr sz="2000"/>
            </a:lvl2pPr>
            <a:lvl3pPr marL="642717" indent="0">
              <a:buNone/>
              <a:defRPr sz="1700"/>
            </a:lvl3pPr>
            <a:lvl4pPr marL="964075" indent="0">
              <a:buNone/>
              <a:defRPr sz="1400"/>
            </a:lvl4pPr>
            <a:lvl5pPr marL="1285434" indent="0">
              <a:buNone/>
              <a:defRPr sz="1400"/>
            </a:lvl5pPr>
            <a:lvl6pPr marL="1606794" indent="0">
              <a:buNone/>
              <a:defRPr sz="1400"/>
            </a:lvl6pPr>
            <a:lvl7pPr marL="1928151" indent="0">
              <a:buNone/>
              <a:defRPr sz="1400"/>
            </a:lvl7pPr>
            <a:lvl8pPr marL="2249511" indent="0">
              <a:buNone/>
              <a:defRPr sz="1400"/>
            </a:lvl8pPr>
            <a:lvl9pPr marL="2570870" indent="0">
              <a:buNone/>
              <a:defRPr sz="1400"/>
            </a:lvl9pPr>
          </a:lstStyle>
          <a:p>
            <a:r>
              <a:rPr lang="it-IT"/>
              <a:t>Trascinare l'immagine su un segnaposto o fare clic sull'icona per aggiungerla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641" y="5367860"/>
            <a:ext cx="5486177" cy="804788"/>
          </a:xfrm>
          <a:prstGeom prst="rect">
            <a:avLst/>
          </a:prstGeom>
        </p:spPr>
        <p:txBody>
          <a:bodyPr vert="horz" lIns="64270" tIns="32135" rIns="64270" bIns="32135"/>
          <a:lstStyle>
            <a:lvl1pPr marL="0" indent="0">
              <a:buNone/>
              <a:defRPr sz="1000"/>
            </a:lvl1pPr>
            <a:lvl2pPr marL="321357" indent="0">
              <a:buNone/>
              <a:defRPr sz="800"/>
            </a:lvl2pPr>
            <a:lvl3pPr marL="642717" indent="0">
              <a:buNone/>
              <a:defRPr sz="700"/>
            </a:lvl3pPr>
            <a:lvl4pPr marL="964075" indent="0">
              <a:buNone/>
              <a:defRPr sz="600"/>
            </a:lvl4pPr>
            <a:lvl5pPr marL="1285434" indent="0">
              <a:buNone/>
              <a:defRPr sz="600"/>
            </a:lvl5pPr>
            <a:lvl6pPr marL="1606794" indent="0">
              <a:buNone/>
              <a:defRPr sz="600"/>
            </a:lvl6pPr>
            <a:lvl7pPr marL="1928151" indent="0">
              <a:buNone/>
              <a:defRPr sz="600"/>
            </a:lvl7pPr>
            <a:lvl8pPr marL="2249511" indent="0">
              <a:buNone/>
              <a:defRPr sz="600"/>
            </a:lvl8pPr>
            <a:lvl9pPr marL="2570870" indent="0">
              <a:buNone/>
              <a:defRPr sz="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xmlns="" val="293688775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647" y="1600653"/>
            <a:ext cx="8228707" cy="4525119"/>
          </a:xfrm>
          <a:prstGeom prst="rect">
            <a:avLst/>
          </a:prstGeom>
        </p:spPr>
        <p:txBody>
          <a:bodyPr vert="eaVert" lIns="64270" tIns="32135" rIns="64270" bIns="32135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xmlns="" val="2319328221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177" y="1600647"/>
            <a:ext cx="2057176" cy="4775150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647" y="1600647"/>
            <a:ext cx="6064374" cy="4775150"/>
          </a:xfrm>
          <a:prstGeom prst="rect">
            <a:avLst/>
          </a:prstGeom>
        </p:spPr>
        <p:txBody>
          <a:bodyPr vert="eaVert" lIns="64270" tIns="32135" rIns="64270" bIns="32135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xmlns="" val="1167970111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824" y="3886654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341" indent="0" algn="ctr">
              <a:buNone/>
              <a:defRPr/>
            </a:lvl2pPr>
            <a:lvl3pPr marL="642684" indent="0" algn="ctr">
              <a:buNone/>
              <a:defRPr/>
            </a:lvl3pPr>
            <a:lvl4pPr marL="964025" indent="0" algn="ctr">
              <a:buNone/>
              <a:defRPr/>
            </a:lvl4pPr>
            <a:lvl5pPr marL="1285368" indent="0" algn="ctr">
              <a:buNone/>
              <a:defRPr/>
            </a:lvl5pPr>
            <a:lvl6pPr marL="1606711" indent="0" algn="ctr">
              <a:buNone/>
              <a:defRPr/>
            </a:lvl6pPr>
            <a:lvl7pPr marL="1928052" indent="0" algn="ctr">
              <a:buNone/>
              <a:defRPr/>
            </a:lvl7pPr>
            <a:lvl8pPr marL="2249396" indent="0" algn="ctr">
              <a:buNone/>
              <a:defRPr/>
            </a:lvl8pPr>
            <a:lvl9pPr marL="2570738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xmlns="" val="3407886012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xmlns="" val="920730475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341" indent="0">
              <a:buNone/>
              <a:defRPr sz="1300"/>
            </a:lvl2pPr>
            <a:lvl3pPr marL="642684" indent="0">
              <a:buNone/>
              <a:defRPr sz="1100"/>
            </a:lvl3pPr>
            <a:lvl4pPr marL="964025" indent="0">
              <a:buNone/>
              <a:defRPr sz="1000"/>
            </a:lvl4pPr>
            <a:lvl5pPr marL="1285368" indent="0">
              <a:buNone/>
              <a:defRPr sz="1000"/>
            </a:lvl5pPr>
            <a:lvl6pPr marL="1606711" indent="0">
              <a:buNone/>
              <a:defRPr sz="1000"/>
            </a:lvl6pPr>
            <a:lvl7pPr marL="1928052" indent="0">
              <a:buNone/>
              <a:defRPr sz="1000"/>
            </a:lvl7pPr>
            <a:lvl8pPr marL="2249396" indent="0">
              <a:buNone/>
              <a:defRPr sz="1000"/>
            </a:lvl8pPr>
            <a:lvl9pPr marL="2570738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xmlns="" val="161060669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79900716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46484" y="3366493"/>
            <a:ext cx="2009180" cy="232171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562820" y="3366493"/>
            <a:ext cx="2009180" cy="232171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xmlns="" val="468896756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41" indent="0">
              <a:buNone/>
              <a:defRPr sz="1400" b="1"/>
            </a:lvl2pPr>
            <a:lvl3pPr marL="642684" indent="0">
              <a:buNone/>
              <a:defRPr sz="1300" b="1"/>
            </a:lvl3pPr>
            <a:lvl4pPr marL="964025" indent="0">
              <a:buNone/>
              <a:defRPr sz="1100" b="1"/>
            </a:lvl4pPr>
            <a:lvl5pPr marL="1285368" indent="0">
              <a:buNone/>
              <a:defRPr sz="1100" b="1"/>
            </a:lvl5pPr>
            <a:lvl6pPr marL="1606711" indent="0">
              <a:buNone/>
              <a:defRPr sz="1100" b="1"/>
            </a:lvl6pPr>
            <a:lvl7pPr marL="1928052" indent="0">
              <a:buNone/>
              <a:defRPr sz="1100" b="1"/>
            </a:lvl7pPr>
            <a:lvl8pPr marL="2249396" indent="0">
              <a:buNone/>
              <a:defRPr sz="1100" b="1"/>
            </a:lvl8pPr>
            <a:lvl9pPr marL="2570738" indent="0">
              <a:buNone/>
              <a:defRPr sz="11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41" indent="0">
              <a:buNone/>
              <a:defRPr sz="1400" b="1"/>
            </a:lvl2pPr>
            <a:lvl3pPr marL="642684" indent="0">
              <a:buNone/>
              <a:defRPr sz="1300" b="1"/>
            </a:lvl3pPr>
            <a:lvl4pPr marL="964025" indent="0">
              <a:buNone/>
              <a:defRPr sz="1100" b="1"/>
            </a:lvl4pPr>
            <a:lvl5pPr marL="1285368" indent="0">
              <a:buNone/>
              <a:defRPr sz="1100" b="1"/>
            </a:lvl5pPr>
            <a:lvl6pPr marL="1606711" indent="0">
              <a:buNone/>
              <a:defRPr sz="1100" b="1"/>
            </a:lvl6pPr>
            <a:lvl7pPr marL="1928052" indent="0">
              <a:buNone/>
              <a:defRPr sz="1100" b="1"/>
            </a:lvl7pPr>
            <a:lvl8pPr marL="2249396" indent="0">
              <a:buNone/>
              <a:defRPr sz="1100" b="1"/>
            </a:lvl8pPr>
            <a:lvl9pPr marL="2570738" indent="0">
              <a:buNone/>
              <a:defRPr sz="11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xmlns="" val="2940483012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</p:spTree>
    <p:extLst>
      <p:ext uri="{BB962C8B-B14F-4D97-AF65-F5344CB8AC3E}">
        <p14:creationId xmlns:p14="http://schemas.microsoft.com/office/powerpoint/2010/main" xmlns="" val="526863088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55022489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54" y="273480"/>
            <a:ext cx="3008189" cy="116197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654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341" indent="0">
              <a:buNone/>
              <a:defRPr sz="800"/>
            </a:lvl2pPr>
            <a:lvl3pPr marL="642684" indent="0">
              <a:buNone/>
              <a:defRPr sz="700"/>
            </a:lvl3pPr>
            <a:lvl4pPr marL="964025" indent="0">
              <a:buNone/>
              <a:defRPr sz="600"/>
            </a:lvl4pPr>
            <a:lvl5pPr marL="1285368" indent="0">
              <a:buNone/>
              <a:defRPr sz="600"/>
            </a:lvl5pPr>
            <a:lvl6pPr marL="1606711" indent="0">
              <a:buNone/>
              <a:defRPr sz="600"/>
            </a:lvl6pPr>
            <a:lvl7pPr marL="1928052" indent="0">
              <a:buNone/>
              <a:defRPr sz="600"/>
            </a:lvl7pPr>
            <a:lvl8pPr marL="2249396" indent="0">
              <a:buNone/>
              <a:defRPr sz="600"/>
            </a:lvl8pPr>
            <a:lvl9pPr marL="2570738" indent="0">
              <a:buNone/>
              <a:defRPr sz="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xmlns="" val="1292664578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642" y="4800824"/>
            <a:ext cx="5486177" cy="56703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642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341" indent="0">
              <a:buNone/>
              <a:defRPr sz="2000"/>
            </a:lvl2pPr>
            <a:lvl3pPr marL="642684" indent="0">
              <a:buNone/>
              <a:defRPr sz="1700"/>
            </a:lvl3pPr>
            <a:lvl4pPr marL="964025" indent="0">
              <a:buNone/>
              <a:defRPr sz="1400"/>
            </a:lvl4pPr>
            <a:lvl5pPr marL="1285368" indent="0">
              <a:buNone/>
              <a:defRPr sz="1400"/>
            </a:lvl5pPr>
            <a:lvl6pPr marL="1606711" indent="0">
              <a:buNone/>
              <a:defRPr sz="1400"/>
            </a:lvl6pPr>
            <a:lvl7pPr marL="1928052" indent="0">
              <a:buNone/>
              <a:defRPr sz="1400"/>
            </a:lvl7pPr>
            <a:lvl8pPr marL="2249396" indent="0">
              <a:buNone/>
              <a:defRPr sz="1400"/>
            </a:lvl8pPr>
            <a:lvl9pPr marL="2570738" indent="0">
              <a:buNone/>
              <a:defRPr sz="1400"/>
            </a:lvl9pPr>
          </a:lstStyle>
          <a:p>
            <a:r>
              <a:rPr lang="it-IT"/>
              <a:t>Trascinare l'immagine su un segnaposto o fare clic sull'icona per aggiungerla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642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341" indent="0">
              <a:buNone/>
              <a:defRPr sz="800"/>
            </a:lvl2pPr>
            <a:lvl3pPr marL="642684" indent="0">
              <a:buNone/>
              <a:defRPr sz="700"/>
            </a:lvl3pPr>
            <a:lvl4pPr marL="964025" indent="0">
              <a:buNone/>
              <a:defRPr sz="600"/>
            </a:lvl4pPr>
            <a:lvl5pPr marL="1285368" indent="0">
              <a:buNone/>
              <a:defRPr sz="600"/>
            </a:lvl5pPr>
            <a:lvl6pPr marL="1606711" indent="0">
              <a:buNone/>
              <a:defRPr sz="600"/>
            </a:lvl6pPr>
            <a:lvl7pPr marL="1928052" indent="0">
              <a:buNone/>
              <a:defRPr sz="600"/>
            </a:lvl7pPr>
            <a:lvl8pPr marL="2249396" indent="0">
              <a:buNone/>
              <a:defRPr sz="600"/>
            </a:lvl8pPr>
            <a:lvl9pPr marL="2570738" indent="0">
              <a:buNone/>
              <a:defRPr sz="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xmlns="" val="886095304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xmlns="" val="1788024986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3540622" y="991195"/>
            <a:ext cx="1031379" cy="4697016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46485" y="991195"/>
            <a:ext cx="2986980" cy="4697016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xmlns="" val="985194808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824" y="3886655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324" indent="0" algn="ctr">
              <a:buNone/>
              <a:defRPr/>
            </a:lvl2pPr>
            <a:lvl3pPr marL="642651" indent="0" algn="ctr">
              <a:buNone/>
              <a:defRPr/>
            </a:lvl3pPr>
            <a:lvl4pPr marL="963975" indent="0" algn="ctr">
              <a:buNone/>
              <a:defRPr/>
            </a:lvl4pPr>
            <a:lvl5pPr marL="1285302" indent="0" algn="ctr">
              <a:buNone/>
              <a:defRPr/>
            </a:lvl5pPr>
            <a:lvl6pPr marL="1606628" indent="0" algn="ctr">
              <a:buNone/>
              <a:defRPr/>
            </a:lvl6pPr>
            <a:lvl7pPr marL="1927954" indent="0" algn="ctr">
              <a:buNone/>
              <a:defRPr/>
            </a:lvl7pPr>
            <a:lvl8pPr marL="2249281" indent="0" algn="ctr">
              <a:buNone/>
              <a:defRPr/>
            </a:lvl8pPr>
            <a:lvl9pPr marL="2570607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xmlns="" val="1602748595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xmlns="" val="273384224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algn="l">
              <a:defRPr sz="14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xmlns="" val="2700051827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324" indent="0">
              <a:buNone/>
              <a:defRPr sz="1300"/>
            </a:lvl2pPr>
            <a:lvl3pPr marL="642651" indent="0">
              <a:buNone/>
              <a:defRPr sz="1100"/>
            </a:lvl3pPr>
            <a:lvl4pPr marL="963975" indent="0">
              <a:buNone/>
              <a:defRPr sz="1000"/>
            </a:lvl4pPr>
            <a:lvl5pPr marL="1285302" indent="0">
              <a:buNone/>
              <a:defRPr sz="1000"/>
            </a:lvl5pPr>
            <a:lvl6pPr marL="1606628" indent="0">
              <a:buNone/>
              <a:defRPr sz="1000"/>
            </a:lvl6pPr>
            <a:lvl7pPr marL="1927954" indent="0">
              <a:buNone/>
              <a:defRPr sz="1000"/>
            </a:lvl7pPr>
            <a:lvl8pPr marL="2249281" indent="0">
              <a:buNone/>
              <a:defRPr sz="1000"/>
            </a:lvl8pPr>
            <a:lvl9pPr marL="2570607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xmlns="" val="4237161030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46484" y="3366493"/>
            <a:ext cx="2009180" cy="232171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562820" y="3366493"/>
            <a:ext cx="2009180" cy="232171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xmlns="" val="804283633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24" indent="0">
              <a:buNone/>
              <a:defRPr sz="1400" b="1"/>
            </a:lvl2pPr>
            <a:lvl3pPr marL="642651" indent="0">
              <a:buNone/>
              <a:defRPr sz="1300" b="1"/>
            </a:lvl3pPr>
            <a:lvl4pPr marL="963975" indent="0">
              <a:buNone/>
              <a:defRPr sz="1100" b="1"/>
            </a:lvl4pPr>
            <a:lvl5pPr marL="1285302" indent="0">
              <a:buNone/>
              <a:defRPr sz="1100" b="1"/>
            </a:lvl5pPr>
            <a:lvl6pPr marL="1606628" indent="0">
              <a:buNone/>
              <a:defRPr sz="1100" b="1"/>
            </a:lvl6pPr>
            <a:lvl7pPr marL="1927954" indent="0">
              <a:buNone/>
              <a:defRPr sz="1100" b="1"/>
            </a:lvl7pPr>
            <a:lvl8pPr marL="2249281" indent="0">
              <a:buNone/>
              <a:defRPr sz="1100" b="1"/>
            </a:lvl8pPr>
            <a:lvl9pPr marL="2570607" indent="0">
              <a:buNone/>
              <a:defRPr sz="11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24" indent="0">
              <a:buNone/>
              <a:defRPr sz="1400" b="1"/>
            </a:lvl2pPr>
            <a:lvl3pPr marL="642651" indent="0">
              <a:buNone/>
              <a:defRPr sz="1300" b="1"/>
            </a:lvl3pPr>
            <a:lvl4pPr marL="963975" indent="0">
              <a:buNone/>
              <a:defRPr sz="1100" b="1"/>
            </a:lvl4pPr>
            <a:lvl5pPr marL="1285302" indent="0">
              <a:buNone/>
              <a:defRPr sz="1100" b="1"/>
            </a:lvl5pPr>
            <a:lvl6pPr marL="1606628" indent="0">
              <a:buNone/>
              <a:defRPr sz="1100" b="1"/>
            </a:lvl6pPr>
            <a:lvl7pPr marL="1927954" indent="0">
              <a:buNone/>
              <a:defRPr sz="1100" b="1"/>
            </a:lvl7pPr>
            <a:lvl8pPr marL="2249281" indent="0">
              <a:buNone/>
              <a:defRPr sz="1100" b="1"/>
            </a:lvl8pPr>
            <a:lvl9pPr marL="2570607" indent="0">
              <a:buNone/>
              <a:defRPr sz="11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xmlns="" val="4108855194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</p:spTree>
    <p:extLst>
      <p:ext uri="{BB962C8B-B14F-4D97-AF65-F5344CB8AC3E}">
        <p14:creationId xmlns:p14="http://schemas.microsoft.com/office/powerpoint/2010/main" xmlns="" val="483562088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36734050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55" y="273481"/>
            <a:ext cx="3008189" cy="116197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655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324" indent="0">
              <a:buNone/>
              <a:defRPr sz="800"/>
            </a:lvl2pPr>
            <a:lvl3pPr marL="642651" indent="0">
              <a:buNone/>
              <a:defRPr sz="700"/>
            </a:lvl3pPr>
            <a:lvl4pPr marL="963975" indent="0">
              <a:buNone/>
              <a:defRPr sz="600"/>
            </a:lvl4pPr>
            <a:lvl5pPr marL="1285302" indent="0">
              <a:buNone/>
              <a:defRPr sz="600"/>
            </a:lvl5pPr>
            <a:lvl6pPr marL="1606628" indent="0">
              <a:buNone/>
              <a:defRPr sz="600"/>
            </a:lvl6pPr>
            <a:lvl7pPr marL="1927954" indent="0">
              <a:buNone/>
              <a:defRPr sz="600"/>
            </a:lvl7pPr>
            <a:lvl8pPr marL="2249281" indent="0">
              <a:buNone/>
              <a:defRPr sz="600"/>
            </a:lvl8pPr>
            <a:lvl9pPr marL="2570607" indent="0">
              <a:buNone/>
              <a:defRPr sz="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xmlns="" val="2956559906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643" y="4800824"/>
            <a:ext cx="5486177" cy="56703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643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324" indent="0">
              <a:buNone/>
              <a:defRPr sz="2000"/>
            </a:lvl2pPr>
            <a:lvl3pPr marL="642651" indent="0">
              <a:buNone/>
              <a:defRPr sz="1700"/>
            </a:lvl3pPr>
            <a:lvl4pPr marL="963975" indent="0">
              <a:buNone/>
              <a:defRPr sz="1400"/>
            </a:lvl4pPr>
            <a:lvl5pPr marL="1285302" indent="0">
              <a:buNone/>
              <a:defRPr sz="1400"/>
            </a:lvl5pPr>
            <a:lvl6pPr marL="1606628" indent="0">
              <a:buNone/>
              <a:defRPr sz="1400"/>
            </a:lvl6pPr>
            <a:lvl7pPr marL="1927954" indent="0">
              <a:buNone/>
              <a:defRPr sz="1400"/>
            </a:lvl7pPr>
            <a:lvl8pPr marL="2249281" indent="0">
              <a:buNone/>
              <a:defRPr sz="1400"/>
            </a:lvl8pPr>
            <a:lvl9pPr marL="2570607" indent="0">
              <a:buNone/>
              <a:defRPr sz="1400"/>
            </a:lvl9pPr>
          </a:lstStyle>
          <a:p>
            <a:r>
              <a:rPr lang="it-IT"/>
              <a:t>Trascinare l'immagine su un segnaposto o fare clic sull'icona per aggiungerla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643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324" indent="0">
              <a:buNone/>
              <a:defRPr sz="800"/>
            </a:lvl2pPr>
            <a:lvl3pPr marL="642651" indent="0">
              <a:buNone/>
              <a:defRPr sz="700"/>
            </a:lvl3pPr>
            <a:lvl4pPr marL="963975" indent="0">
              <a:buNone/>
              <a:defRPr sz="600"/>
            </a:lvl4pPr>
            <a:lvl5pPr marL="1285302" indent="0">
              <a:buNone/>
              <a:defRPr sz="600"/>
            </a:lvl5pPr>
            <a:lvl6pPr marL="1606628" indent="0">
              <a:buNone/>
              <a:defRPr sz="600"/>
            </a:lvl6pPr>
            <a:lvl7pPr marL="1927954" indent="0">
              <a:buNone/>
              <a:defRPr sz="600"/>
            </a:lvl7pPr>
            <a:lvl8pPr marL="2249281" indent="0">
              <a:buNone/>
              <a:defRPr sz="600"/>
            </a:lvl8pPr>
            <a:lvl9pPr marL="2570607" indent="0">
              <a:buNone/>
              <a:defRPr sz="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xmlns="" val="1512690925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xmlns="" val="2276337428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3540622" y="991195"/>
            <a:ext cx="1031379" cy="4697016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46485" y="991195"/>
            <a:ext cx="2986980" cy="4697016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xmlns="" val="951478554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824" y="3886656"/>
            <a:ext cx="6400354" cy="1752451"/>
          </a:xfrm>
          <a:prstGeom prst="rect">
            <a:avLst/>
          </a:prstGeom>
        </p:spPr>
        <p:txBody>
          <a:bodyPr vert="horz" lIns="64261" tIns="32130" rIns="64261" bIns="32130"/>
          <a:lstStyle>
            <a:lvl1pPr marL="0" indent="0" algn="ctr">
              <a:buNone/>
              <a:defRPr/>
            </a:lvl1pPr>
            <a:lvl2pPr marL="321308" indent="0" algn="ctr">
              <a:buNone/>
              <a:defRPr/>
            </a:lvl2pPr>
            <a:lvl3pPr marL="642618" indent="0" algn="ctr">
              <a:buNone/>
              <a:defRPr/>
            </a:lvl3pPr>
            <a:lvl4pPr marL="963925" indent="0" algn="ctr">
              <a:buNone/>
              <a:defRPr/>
            </a:lvl4pPr>
            <a:lvl5pPr marL="1285237" indent="0" algn="ctr">
              <a:buNone/>
              <a:defRPr/>
            </a:lvl5pPr>
            <a:lvl6pPr marL="1606546" indent="0" algn="ctr">
              <a:buNone/>
              <a:defRPr/>
            </a:lvl6pPr>
            <a:lvl7pPr marL="1927855" indent="0" algn="ctr">
              <a:buNone/>
              <a:defRPr/>
            </a:lvl7pPr>
            <a:lvl8pPr marL="2249166" indent="0" algn="ctr">
              <a:buNone/>
              <a:defRPr/>
            </a:lvl8pPr>
            <a:lvl9pPr marL="2570475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xmlns="" val="270114298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algn="l">
              <a:defRPr sz="14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r>
              <a:rPr lang="it-IT"/>
              <a:t>Trascinare l'immagine su un segnaposto o fare clic sull'icona per aggiungerla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xmlns="" val="3137790853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647" y="1600656"/>
            <a:ext cx="8228707" cy="4525119"/>
          </a:xfrm>
          <a:prstGeom prst="rect">
            <a:avLst/>
          </a:prstGeom>
        </p:spPr>
        <p:txBody>
          <a:bodyPr vert="horz" lIns="64261" tIns="32130" rIns="64261" bIns="3213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xmlns="" val="1197948275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vert="horz" lIns="64261" tIns="32130" rIns="64261" bIns="32130" anchor="b"/>
          <a:lstStyle>
            <a:lvl1pPr marL="0" indent="0">
              <a:buNone/>
              <a:defRPr sz="1400"/>
            </a:lvl1pPr>
            <a:lvl2pPr marL="321308" indent="0">
              <a:buNone/>
              <a:defRPr sz="1300"/>
            </a:lvl2pPr>
            <a:lvl3pPr marL="642618" indent="0">
              <a:buNone/>
              <a:defRPr sz="1100"/>
            </a:lvl3pPr>
            <a:lvl4pPr marL="963925" indent="0">
              <a:buNone/>
              <a:defRPr sz="1000"/>
            </a:lvl4pPr>
            <a:lvl5pPr marL="1285237" indent="0">
              <a:buNone/>
              <a:defRPr sz="1000"/>
            </a:lvl5pPr>
            <a:lvl6pPr marL="1606546" indent="0">
              <a:buNone/>
              <a:defRPr sz="1000"/>
            </a:lvl6pPr>
            <a:lvl7pPr marL="1927855" indent="0">
              <a:buNone/>
              <a:defRPr sz="1000"/>
            </a:lvl7pPr>
            <a:lvl8pPr marL="2249166" indent="0">
              <a:buNone/>
              <a:defRPr sz="1000"/>
            </a:lvl8pPr>
            <a:lvl9pPr marL="2570475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xmlns="" val="3365665179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648" y="1600656"/>
            <a:ext cx="4060775" cy="4525119"/>
          </a:xfrm>
          <a:prstGeom prst="rect">
            <a:avLst/>
          </a:prstGeom>
        </p:spPr>
        <p:txBody>
          <a:bodyPr vert="horz" lIns="64261" tIns="32130" rIns="64261" bIns="32130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5579" y="1600656"/>
            <a:ext cx="4060775" cy="4525119"/>
          </a:xfrm>
          <a:prstGeom prst="rect">
            <a:avLst/>
          </a:prstGeom>
        </p:spPr>
        <p:txBody>
          <a:bodyPr vert="horz" lIns="64261" tIns="32130" rIns="64261" bIns="32130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xmlns="" val="3077164779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vert="horz" lIns="64261" tIns="32130" rIns="64261" bIns="32130" anchor="b"/>
          <a:lstStyle>
            <a:lvl1pPr marL="0" indent="0">
              <a:buNone/>
              <a:defRPr sz="1700" b="1"/>
            </a:lvl1pPr>
            <a:lvl2pPr marL="321308" indent="0">
              <a:buNone/>
              <a:defRPr sz="1400" b="1"/>
            </a:lvl2pPr>
            <a:lvl3pPr marL="642618" indent="0">
              <a:buNone/>
              <a:defRPr sz="1300" b="1"/>
            </a:lvl3pPr>
            <a:lvl4pPr marL="963925" indent="0">
              <a:buNone/>
              <a:defRPr sz="1100" b="1"/>
            </a:lvl4pPr>
            <a:lvl5pPr marL="1285237" indent="0">
              <a:buNone/>
              <a:defRPr sz="1100" b="1"/>
            </a:lvl5pPr>
            <a:lvl6pPr marL="1606546" indent="0">
              <a:buNone/>
              <a:defRPr sz="1100" b="1"/>
            </a:lvl6pPr>
            <a:lvl7pPr marL="1927855" indent="0">
              <a:buNone/>
              <a:defRPr sz="1100" b="1"/>
            </a:lvl7pPr>
            <a:lvl8pPr marL="2249166" indent="0">
              <a:buNone/>
              <a:defRPr sz="1100" b="1"/>
            </a:lvl8pPr>
            <a:lvl9pPr marL="2570475" indent="0">
              <a:buNone/>
              <a:defRPr sz="11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vert="horz" lIns="64261" tIns="32130" rIns="64261" bIns="32130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vert="horz" lIns="64261" tIns="32130" rIns="64261" bIns="32130" anchor="b"/>
          <a:lstStyle>
            <a:lvl1pPr marL="0" indent="0">
              <a:buNone/>
              <a:defRPr sz="1700" b="1"/>
            </a:lvl1pPr>
            <a:lvl2pPr marL="321308" indent="0">
              <a:buNone/>
              <a:defRPr sz="1400" b="1"/>
            </a:lvl2pPr>
            <a:lvl3pPr marL="642618" indent="0">
              <a:buNone/>
              <a:defRPr sz="1300" b="1"/>
            </a:lvl3pPr>
            <a:lvl4pPr marL="963925" indent="0">
              <a:buNone/>
              <a:defRPr sz="1100" b="1"/>
            </a:lvl4pPr>
            <a:lvl5pPr marL="1285237" indent="0">
              <a:buNone/>
              <a:defRPr sz="1100" b="1"/>
            </a:lvl5pPr>
            <a:lvl6pPr marL="1606546" indent="0">
              <a:buNone/>
              <a:defRPr sz="1100" b="1"/>
            </a:lvl6pPr>
            <a:lvl7pPr marL="1927855" indent="0">
              <a:buNone/>
              <a:defRPr sz="1100" b="1"/>
            </a:lvl7pPr>
            <a:lvl8pPr marL="2249166" indent="0">
              <a:buNone/>
              <a:defRPr sz="1100" b="1"/>
            </a:lvl8pPr>
            <a:lvl9pPr marL="2570475" indent="0">
              <a:buNone/>
              <a:defRPr sz="11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vert="horz" lIns="64261" tIns="32130" rIns="64261" bIns="32130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xmlns="" val="2250086214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</p:spTree>
    <p:extLst>
      <p:ext uri="{BB962C8B-B14F-4D97-AF65-F5344CB8AC3E}">
        <p14:creationId xmlns:p14="http://schemas.microsoft.com/office/powerpoint/2010/main" xmlns="" val="1753330508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76041158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56" y="273482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  <a:prstGeom prst="rect">
            <a:avLst/>
          </a:prstGeom>
        </p:spPr>
        <p:txBody>
          <a:bodyPr vert="horz" lIns="64261" tIns="32130" rIns="64261" bIns="32130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656" y="1435448"/>
            <a:ext cx="3008189" cy="4690318"/>
          </a:xfrm>
          <a:prstGeom prst="rect">
            <a:avLst/>
          </a:prstGeom>
        </p:spPr>
        <p:txBody>
          <a:bodyPr vert="horz" lIns="64261" tIns="32130" rIns="64261" bIns="32130"/>
          <a:lstStyle>
            <a:lvl1pPr marL="0" indent="0">
              <a:buNone/>
              <a:defRPr sz="1000"/>
            </a:lvl1pPr>
            <a:lvl2pPr marL="321308" indent="0">
              <a:buNone/>
              <a:defRPr sz="800"/>
            </a:lvl2pPr>
            <a:lvl3pPr marL="642618" indent="0">
              <a:buNone/>
              <a:defRPr sz="700"/>
            </a:lvl3pPr>
            <a:lvl4pPr marL="963925" indent="0">
              <a:buNone/>
              <a:defRPr sz="600"/>
            </a:lvl4pPr>
            <a:lvl5pPr marL="1285237" indent="0">
              <a:buNone/>
              <a:defRPr sz="600"/>
            </a:lvl5pPr>
            <a:lvl6pPr marL="1606546" indent="0">
              <a:buNone/>
              <a:defRPr sz="600"/>
            </a:lvl6pPr>
            <a:lvl7pPr marL="1927855" indent="0">
              <a:buNone/>
              <a:defRPr sz="600"/>
            </a:lvl7pPr>
            <a:lvl8pPr marL="2249166" indent="0">
              <a:buNone/>
              <a:defRPr sz="600"/>
            </a:lvl8pPr>
            <a:lvl9pPr marL="2570475" indent="0">
              <a:buNone/>
              <a:defRPr sz="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xmlns="" val="4154791602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644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644" y="612800"/>
            <a:ext cx="5486177" cy="4114354"/>
          </a:xfrm>
          <a:prstGeom prst="rect">
            <a:avLst/>
          </a:prstGeom>
        </p:spPr>
        <p:txBody>
          <a:bodyPr vert="horz" lIns="64261" tIns="32130" rIns="64261" bIns="32130"/>
          <a:lstStyle>
            <a:lvl1pPr marL="0" indent="0">
              <a:buNone/>
              <a:defRPr sz="2200"/>
            </a:lvl1pPr>
            <a:lvl2pPr marL="321308" indent="0">
              <a:buNone/>
              <a:defRPr sz="2000"/>
            </a:lvl2pPr>
            <a:lvl3pPr marL="642618" indent="0">
              <a:buNone/>
              <a:defRPr sz="1700"/>
            </a:lvl3pPr>
            <a:lvl4pPr marL="963925" indent="0">
              <a:buNone/>
              <a:defRPr sz="1400"/>
            </a:lvl4pPr>
            <a:lvl5pPr marL="1285237" indent="0">
              <a:buNone/>
              <a:defRPr sz="1400"/>
            </a:lvl5pPr>
            <a:lvl6pPr marL="1606546" indent="0">
              <a:buNone/>
              <a:defRPr sz="1400"/>
            </a:lvl6pPr>
            <a:lvl7pPr marL="1927855" indent="0">
              <a:buNone/>
              <a:defRPr sz="1400"/>
            </a:lvl7pPr>
            <a:lvl8pPr marL="2249166" indent="0">
              <a:buNone/>
              <a:defRPr sz="1400"/>
            </a:lvl8pPr>
            <a:lvl9pPr marL="2570475" indent="0">
              <a:buNone/>
              <a:defRPr sz="1400"/>
            </a:lvl9pPr>
          </a:lstStyle>
          <a:p>
            <a:r>
              <a:rPr lang="it-IT"/>
              <a:t>Trascinare l'immagine su un segnaposto o fare clic sull'icona per aggiungerla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644" y="5367860"/>
            <a:ext cx="5486177" cy="804788"/>
          </a:xfrm>
          <a:prstGeom prst="rect">
            <a:avLst/>
          </a:prstGeom>
        </p:spPr>
        <p:txBody>
          <a:bodyPr vert="horz" lIns="64261" tIns="32130" rIns="64261" bIns="32130"/>
          <a:lstStyle>
            <a:lvl1pPr marL="0" indent="0">
              <a:buNone/>
              <a:defRPr sz="1000"/>
            </a:lvl1pPr>
            <a:lvl2pPr marL="321308" indent="0">
              <a:buNone/>
              <a:defRPr sz="800"/>
            </a:lvl2pPr>
            <a:lvl3pPr marL="642618" indent="0">
              <a:buNone/>
              <a:defRPr sz="700"/>
            </a:lvl3pPr>
            <a:lvl4pPr marL="963925" indent="0">
              <a:buNone/>
              <a:defRPr sz="600"/>
            </a:lvl4pPr>
            <a:lvl5pPr marL="1285237" indent="0">
              <a:buNone/>
              <a:defRPr sz="600"/>
            </a:lvl5pPr>
            <a:lvl6pPr marL="1606546" indent="0">
              <a:buNone/>
              <a:defRPr sz="600"/>
            </a:lvl6pPr>
            <a:lvl7pPr marL="1927855" indent="0">
              <a:buNone/>
              <a:defRPr sz="600"/>
            </a:lvl7pPr>
            <a:lvl8pPr marL="2249166" indent="0">
              <a:buNone/>
              <a:defRPr sz="600"/>
            </a:lvl8pPr>
            <a:lvl9pPr marL="2570475" indent="0">
              <a:buNone/>
              <a:defRPr sz="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xmlns="" val="462194901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647" y="1600656"/>
            <a:ext cx="8228707" cy="4525119"/>
          </a:xfrm>
          <a:prstGeom prst="rect">
            <a:avLst/>
          </a:prstGeom>
        </p:spPr>
        <p:txBody>
          <a:bodyPr vert="eaVert" lIns="64261" tIns="32130" rIns="64261" bIns="3213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xmlns="" val="2991192743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177" y="178594"/>
            <a:ext cx="2057176" cy="5947172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647" y="178594"/>
            <a:ext cx="6064374" cy="5947172"/>
          </a:xfrm>
          <a:prstGeom prst="rect">
            <a:avLst/>
          </a:prstGeom>
        </p:spPr>
        <p:txBody>
          <a:bodyPr vert="eaVert" lIns="64261" tIns="32130" rIns="64261" bIns="3213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xmlns="" val="414487280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762" y="64740"/>
            <a:ext cx="846088" cy="44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1885" y="62508"/>
            <a:ext cx="2269256" cy="44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1035844" y="62508"/>
            <a:ext cx="0" cy="446484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1029" name="Rectangle 5"/>
          <p:cNvSpPr>
            <a:spLocks/>
          </p:cNvSpPr>
          <p:nvPr/>
        </p:nvSpPr>
        <p:spPr bwMode="auto">
          <a:xfrm>
            <a:off x="0" y="6572250"/>
            <a:ext cx="9144000" cy="2857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1026914" y="6571134"/>
            <a:ext cx="0" cy="286866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1031" name="Rectangle 7"/>
          <p:cNvSpPr>
            <a:spLocks/>
          </p:cNvSpPr>
          <p:nvPr/>
        </p:nvSpPr>
        <p:spPr bwMode="auto">
          <a:xfrm>
            <a:off x="8840254" y="6533688"/>
            <a:ext cx="29495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300">
                <a:solidFill>
                  <a:srgbClr val="FFFFFF"/>
                </a:solidFill>
                <a:ea typeface="ＭＳ Ｐゴシック" charset="0"/>
                <a:cs typeface="Zapf Dingbats" charset="0"/>
              </a:rPr>
              <a:t>➲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5pPr>
      <a:lvl6pPr marL="321457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6pPr>
      <a:lvl7pPr marL="642915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7pPr>
      <a:lvl8pPr marL="964372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8pPr>
      <a:lvl9pPr marL="1285829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9pPr>
    </p:titleStyle>
    <p:bodyStyle>
      <a:lvl1pPr marL="625056" indent="-401822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937584" indent="-401822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50112" indent="-401822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562640" indent="-401822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75168" indent="-401822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196625" indent="-401822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518082" indent="-401822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839540" indent="-401822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160997" indent="-401822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it-IT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78" y="892978"/>
            <a:ext cx="7358063" cy="507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5699" tIns="35699" rIns="35699" bIns="3569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>
                <a:sym typeface="Gill Sans" charset="0"/>
              </a:rPr>
              <a:t>Fare clic per modificare gli stili del testo dello schema</a:t>
            </a:r>
          </a:p>
          <a:p>
            <a:pPr lvl="1"/>
            <a:r>
              <a:rPr lang="it-IT">
                <a:sym typeface="Gill Sans" charset="0"/>
              </a:rPr>
              <a:t>Secondo livello</a:t>
            </a:r>
          </a:p>
          <a:p>
            <a:pPr lvl="2"/>
            <a:r>
              <a:rPr lang="it-IT">
                <a:sym typeface="Gill Sans" charset="0"/>
              </a:rPr>
              <a:t>Terzo livello</a:t>
            </a:r>
          </a:p>
          <a:p>
            <a:pPr lvl="3"/>
            <a:r>
              <a:rPr lang="it-IT">
                <a:sym typeface="Gill Sans" charset="0"/>
              </a:rPr>
              <a:t>Quarto livello</a:t>
            </a:r>
          </a:p>
          <a:p>
            <a:pPr lvl="4"/>
            <a:r>
              <a:rPr lang="it-IT">
                <a:sym typeface="Gill Sans" charset="0"/>
              </a:rPr>
              <a:t>Quinto livello</a:t>
            </a:r>
            <a:endParaRPr lang="en-US">
              <a:sym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5pPr>
      <a:lvl6pPr marL="321308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6pPr>
      <a:lvl7pPr marL="642618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7pPr>
      <a:lvl8pPr marL="963925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8pPr>
      <a:lvl9pPr marL="1285237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9pPr>
    </p:titleStyle>
    <p:bodyStyle>
      <a:lvl1pPr marL="589068" indent="-401635" algn="l" rtl="0" eaLnBrk="1" fontAlgn="base" hangingPunct="1">
        <a:spcBef>
          <a:spcPts val="3375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901452" indent="-401635" algn="l" rtl="0" eaLnBrk="1" fontAlgn="base" hangingPunct="1">
        <a:spcBef>
          <a:spcPts val="3375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13836" indent="-401635" algn="l" rtl="0" eaLnBrk="1" fontAlgn="base" hangingPunct="1">
        <a:spcBef>
          <a:spcPts val="3375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526220" indent="-401635" algn="l" rtl="0" eaLnBrk="1" fontAlgn="base" hangingPunct="1">
        <a:spcBef>
          <a:spcPts val="3375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38604" indent="-401635" algn="l" rtl="0" eaLnBrk="1" fontAlgn="base" hangingPunct="1">
        <a:spcBef>
          <a:spcPts val="3375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159911" indent="-401635" algn="l" rtl="0" eaLnBrk="1" fontAlgn="base" hangingPunct="1">
        <a:spcBef>
          <a:spcPts val="3375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481222" indent="-401635" algn="l" rtl="0" eaLnBrk="1" fontAlgn="base" hangingPunct="1">
        <a:spcBef>
          <a:spcPts val="3375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802530" indent="-401635" algn="l" rtl="0" eaLnBrk="1" fontAlgn="base" hangingPunct="1">
        <a:spcBef>
          <a:spcPts val="3375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123840" indent="-401635" algn="l" rtl="0" eaLnBrk="1" fontAlgn="base" hangingPunct="1">
        <a:spcBef>
          <a:spcPts val="3375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it-IT"/>
      </a:defPPr>
      <a:lvl1pPr marL="0" algn="l" defTabSz="32130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08" algn="l" defTabSz="32130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618" algn="l" defTabSz="32130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925" algn="l" defTabSz="32130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237" algn="l" defTabSz="32130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546" algn="l" defTabSz="32130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7855" algn="l" defTabSz="32130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166" algn="l" defTabSz="32130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0475" algn="l" defTabSz="32130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79" y="178594"/>
            <a:ext cx="7358063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5697" tIns="35697" rIns="35697" bIns="356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>
                <a:sym typeface="Gill Sans" charset="0"/>
              </a:rPr>
              <a:t>Fare clic per modificare stile</a:t>
            </a:r>
            <a:endParaRPr lang="en-US">
              <a:sym typeface="Gill Sans" charset="0"/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69" y="1946682"/>
            <a:ext cx="3545086" cy="4018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5697" tIns="35697" rIns="35697" bIns="356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>
                <a:sym typeface="Gill Sans" charset="0"/>
              </a:rPr>
              <a:t>Fare clic per modificare gli stili del testo dello schema</a:t>
            </a:r>
          </a:p>
          <a:p>
            <a:pPr lvl="1"/>
            <a:r>
              <a:rPr lang="it-IT">
                <a:sym typeface="Gill Sans" charset="0"/>
              </a:rPr>
              <a:t>Secondo livello</a:t>
            </a:r>
          </a:p>
          <a:p>
            <a:pPr lvl="2"/>
            <a:r>
              <a:rPr lang="it-IT">
                <a:sym typeface="Gill Sans" charset="0"/>
              </a:rPr>
              <a:t>Terzo livello</a:t>
            </a:r>
          </a:p>
          <a:p>
            <a:pPr lvl="3"/>
            <a:r>
              <a:rPr lang="it-IT">
                <a:sym typeface="Gill Sans" charset="0"/>
              </a:rPr>
              <a:t>Quarto livello</a:t>
            </a:r>
          </a:p>
          <a:p>
            <a:pPr lvl="4"/>
            <a:r>
              <a:rPr lang="it-IT">
                <a:sym typeface="Gill Sans" charset="0"/>
              </a:rPr>
              <a:t>Quinto livello</a:t>
            </a:r>
            <a:endParaRPr lang="en-US">
              <a:sym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5pPr>
      <a:lvl6pPr marL="321291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6pPr>
      <a:lvl7pPr marL="642585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7pPr>
      <a:lvl8pPr marL="963876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8pPr>
      <a:lvl9pPr marL="1285171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9pPr>
    </p:titleStyle>
    <p:bodyStyle>
      <a:lvl1pPr marL="534374" indent="-346950" algn="l" rtl="0" eaLnBrk="1" fontAlgn="base" hangingPunct="1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846742" indent="-346950" algn="l" rtl="0" eaLnBrk="1" fontAlgn="base" hangingPunct="1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59110" indent="-346950" algn="l" rtl="0" eaLnBrk="1" fontAlgn="base" hangingPunct="1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471480" indent="-346950" algn="l" rtl="0" eaLnBrk="1" fontAlgn="base" hangingPunct="1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783845" indent="-346950" algn="l" rtl="0" eaLnBrk="1" fontAlgn="base" hangingPunct="1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105137" indent="-346950" algn="l" rtl="0" eaLnBrk="1" fontAlgn="base" hangingPunct="1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426432" indent="-346950" algn="l" rtl="0" eaLnBrk="1" fontAlgn="base" hangingPunct="1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747723" indent="-346950" algn="l" rtl="0" eaLnBrk="1" fontAlgn="base" hangingPunct="1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069017" indent="-346950" algn="l" rtl="0" eaLnBrk="1" fontAlgn="base" hangingPunct="1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it-IT"/>
      </a:defPPr>
      <a:lvl1pPr marL="0" algn="l" defTabSz="3212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291" algn="l" defTabSz="3212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585" algn="l" defTabSz="3212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876" algn="l" defTabSz="3212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171" algn="l" defTabSz="3212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464" algn="l" defTabSz="3212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7756" algn="l" defTabSz="3212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051" algn="l" defTabSz="3212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0344" algn="l" defTabSz="3212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80" y="178594"/>
            <a:ext cx="7358063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5695" tIns="35695" rIns="35695" bIns="3569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>
                <a:sym typeface="Gill Sans" charset="0"/>
              </a:rPr>
              <a:t>Fare clic per modificare stile</a:t>
            </a:r>
            <a:endParaRPr lang="en-US">
              <a:sym typeface="Gill Sans" charset="0"/>
            </a:endParaRP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80" y="1946683"/>
            <a:ext cx="7358063" cy="4018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5695" tIns="35695" rIns="35695" bIns="356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>
                <a:sym typeface="Gill Sans" charset="0"/>
              </a:rPr>
              <a:t>Fare clic per modificare gli stili del testo dello schema</a:t>
            </a:r>
          </a:p>
          <a:p>
            <a:pPr lvl="1"/>
            <a:r>
              <a:rPr lang="it-IT">
                <a:sym typeface="Gill Sans" charset="0"/>
              </a:rPr>
              <a:t>Secondo livello</a:t>
            </a:r>
          </a:p>
          <a:p>
            <a:pPr lvl="2"/>
            <a:r>
              <a:rPr lang="it-IT">
                <a:sym typeface="Gill Sans" charset="0"/>
              </a:rPr>
              <a:t>Terzo livello</a:t>
            </a:r>
          </a:p>
          <a:p>
            <a:pPr lvl="3"/>
            <a:r>
              <a:rPr lang="it-IT">
                <a:sym typeface="Gill Sans" charset="0"/>
              </a:rPr>
              <a:t>Quarto livello</a:t>
            </a:r>
          </a:p>
          <a:p>
            <a:pPr lvl="4"/>
            <a:r>
              <a:rPr lang="it-IT">
                <a:sym typeface="Gill Sans" charset="0"/>
              </a:rPr>
              <a:t>Quinto livello</a:t>
            </a:r>
            <a:endParaRPr lang="en-US">
              <a:sym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5pPr>
      <a:lvl6pPr marL="321275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6pPr>
      <a:lvl7pPr marL="642552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7pPr>
      <a:lvl8pPr marL="963826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8pPr>
      <a:lvl9pPr marL="1285105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9pPr>
    </p:titleStyle>
    <p:bodyStyle>
      <a:lvl1pPr marL="534347" indent="-346932" algn="l" rtl="0" eaLnBrk="1" fontAlgn="base" hangingPunct="1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846698" indent="-346932" algn="l" rtl="0" eaLnBrk="1" fontAlgn="base" hangingPunct="1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59051" indent="-346932" algn="l" rtl="0" eaLnBrk="1" fontAlgn="base" hangingPunct="1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471405" indent="-346932" algn="l" rtl="0" eaLnBrk="1" fontAlgn="base" hangingPunct="1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783753" indent="-346932" algn="l" rtl="0" eaLnBrk="1" fontAlgn="base" hangingPunct="1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105029" indent="-346932" algn="l" rtl="0" eaLnBrk="1" fontAlgn="base" hangingPunct="1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426308" indent="-346932" algn="l" rtl="0" eaLnBrk="1" fontAlgn="base" hangingPunct="1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747583" indent="-346932" algn="l" rtl="0" eaLnBrk="1" fontAlgn="base" hangingPunct="1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068860" indent="-346932" algn="l" rtl="0" eaLnBrk="1" fontAlgn="base" hangingPunct="1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it-IT"/>
      </a:defPPr>
      <a:lvl1pPr marL="0" algn="l" defTabSz="32127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275" algn="l" defTabSz="32127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552" algn="l" defTabSz="32127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826" algn="l" defTabSz="32127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105" algn="l" defTabSz="32127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382" algn="l" defTabSz="32127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7658" algn="l" defTabSz="32127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8936" algn="l" defTabSz="32127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0212" algn="l" defTabSz="32127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81" y="178594"/>
            <a:ext cx="7358063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5693" tIns="35693" rIns="35693" bIns="3569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>
                <a:sym typeface="Gill Sans" charset="0"/>
              </a:rPr>
              <a:t>Fare clic per modificare stile</a:t>
            </a:r>
            <a:endParaRPr lang="en-US">
              <a:sym typeface="Gill Sans" charset="0"/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64981" y="1946684"/>
            <a:ext cx="2786063" cy="4018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5693" tIns="35693" rIns="35693" bIns="3569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>
                <a:sym typeface="Gill Sans" charset="0"/>
              </a:rPr>
              <a:t>Fare clic per modificare gli stili del testo dello schema</a:t>
            </a:r>
          </a:p>
          <a:p>
            <a:pPr lvl="1"/>
            <a:r>
              <a:rPr lang="it-IT">
                <a:sym typeface="Gill Sans" charset="0"/>
              </a:rPr>
              <a:t>Secondo livello</a:t>
            </a:r>
          </a:p>
          <a:p>
            <a:pPr lvl="2"/>
            <a:r>
              <a:rPr lang="it-IT">
                <a:sym typeface="Gill Sans" charset="0"/>
              </a:rPr>
              <a:t>Terzo livello</a:t>
            </a:r>
          </a:p>
          <a:p>
            <a:pPr lvl="3"/>
            <a:r>
              <a:rPr lang="it-IT">
                <a:sym typeface="Gill Sans" charset="0"/>
              </a:rPr>
              <a:t>Quarto livello</a:t>
            </a:r>
          </a:p>
          <a:p>
            <a:pPr lvl="4"/>
            <a:r>
              <a:rPr lang="it-IT">
                <a:sym typeface="Gill Sans" charset="0"/>
              </a:rPr>
              <a:t>Quinto livello</a:t>
            </a:r>
            <a:endParaRPr lang="en-US">
              <a:sym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5pPr>
      <a:lvl6pPr marL="321258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6pPr>
      <a:lvl7pPr marL="642519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7pPr>
      <a:lvl8pPr marL="963776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8pPr>
      <a:lvl9pPr marL="1285039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9pPr>
    </p:titleStyle>
    <p:bodyStyle>
      <a:lvl1pPr marL="534319" indent="-346914" algn="l" rtl="0" eaLnBrk="1" fontAlgn="base" hangingPunct="1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846655" indent="-346914" algn="l" rtl="0" eaLnBrk="1" fontAlgn="base" hangingPunct="1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58991" indent="-346914" algn="l" rtl="0" eaLnBrk="1" fontAlgn="base" hangingPunct="1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471330" indent="-346914" algn="l" rtl="0" eaLnBrk="1" fontAlgn="base" hangingPunct="1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783662" indent="-346914" algn="l" rtl="0" eaLnBrk="1" fontAlgn="base" hangingPunct="1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104921" indent="-346914" algn="l" rtl="0" eaLnBrk="1" fontAlgn="base" hangingPunct="1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426184" indent="-346914" algn="l" rtl="0" eaLnBrk="1" fontAlgn="base" hangingPunct="1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747443" indent="-346914" algn="l" rtl="0" eaLnBrk="1" fontAlgn="base" hangingPunct="1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068703" indent="-346914" algn="l" rtl="0" eaLnBrk="1" fontAlgn="base" hangingPunct="1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it-IT"/>
      </a:defPPr>
      <a:lvl1pPr marL="0" algn="l" defTabSz="32125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258" algn="l" defTabSz="32125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519" algn="l" defTabSz="32125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776" algn="l" defTabSz="32125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039" algn="l" defTabSz="32125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299" algn="l" defTabSz="32125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7559" algn="l" defTabSz="32125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8821" algn="l" defTabSz="32125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0081" algn="l" defTabSz="32125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82" y="178594"/>
            <a:ext cx="7358063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5691" tIns="35691" rIns="35691" bIns="356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>
                <a:sym typeface="Gill Sans" charset="0"/>
              </a:rPr>
              <a:t>Fare clic per modificare stile</a:t>
            </a:r>
            <a:endParaRPr lang="en-US">
              <a:sym typeface="Gill Sans" charset="0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69" y="1946685"/>
            <a:ext cx="3545086" cy="4018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5691" tIns="35691" rIns="35691" bIns="356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>
                <a:sym typeface="Gill Sans" charset="0"/>
              </a:rPr>
              <a:t>Fare clic per modificare gli stili del testo dello schema</a:t>
            </a:r>
          </a:p>
          <a:p>
            <a:pPr lvl="1"/>
            <a:r>
              <a:rPr lang="it-IT">
                <a:sym typeface="Gill Sans" charset="0"/>
              </a:rPr>
              <a:t>Secondo livello</a:t>
            </a:r>
          </a:p>
          <a:p>
            <a:pPr lvl="2"/>
            <a:r>
              <a:rPr lang="it-IT">
                <a:sym typeface="Gill Sans" charset="0"/>
              </a:rPr>
              <a:t>Terzo livello</a:t>
            </a:r>
          </a:p>
          <a:p>
            <a:pPr lvl="3"/>
            <a:r>
              <a:rPr lang="it-IT">
                <a:sym typeface="Gill Sans" charset="0"/>
              </a:rPr>
              <a:t>Quarto livello</a:t>
            </a:r>
          </a:p>
          <a:p>
            <a:pPr lvl="4"/>
            <a:r>
              <a:rPr lang="it-IT">
                <a:sym typeface="Gill Sans" charset="0"/>
              </a:rPr>
              <a:t>Quinto livello</a:t>
            </a:r>
            <a:endParaRPr lang="en-US">
              <a:sym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5pPr>
      <a:lvl6pPr marL="321241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6pPr>
      <a:lvl7pPr marL="642486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7pPr>
      <a:lvl8pPr marL="963727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8pPr>
      <a:lvl9pPr marL="1284973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9pPr>
    </p:titleStyle>
    <p:bodyStyle>
      <a:lvl1pPr marL="534291" indent="-346896" algn="l" rtl="0" eaLnBrk="1" fontAlgn="base" hangingPunct="1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846612" indent="-346896" algn="l" rtl="0" eaLnBrk="1" fontAlgn="base" hangingPunct="1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58932" indent="-346896" algn="l" rtl="0" eaLnBrk="1" fontAlgn="base" hangingPunct="1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471255" indent="-346896" algn="l" rtl="0" eaLnBrk="1" fontAlgn="base" hangingPunct="1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783571" indent="-346896" algn="l" rtl="0" eaLnBrk="1" fontAlgn="base" hangingPunct="1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104814" indent="-346896" algn="l" rtl="0" eaLnBrk="1" fontAlgn="base" hangingPunct="1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426060" indent="-346896" algn="l" rtl="0" eaLnBrk="1" fontAlgn="base" hangingPunct="1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747302" indent="-346896" algn="l" rtl="0" eaLnBrk="1" fontAlgn="base" hangingPunct="1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068546" indent="-346896" algn="l" rtl="0" eaLnBrk="1" fontAlgn="base" hangingPunct="1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it-IT"/>
      </a:defPPr>
      <a:lvl1pPr marL="0" algn="l" defTabSz="32124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241" algn="l" defTabSz="32124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486" algn="l" defTabSz="32124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727" algn="l" defTabSz="32124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4973" algn="l" defTabSz="32124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216" algn="l" defTabSz="32124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7460" algn="l" defTabSz="32124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8706" algn="l" defTabSz="32124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9949" algn="l" defTabSz="32124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70" y="178594"/>
            <a:ext cx="7358063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5715" tIns="35715" rIns="35715" bIns="3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>
                <a:sym typeface="Gill Sans" charset="0"/>
              </a:rPr>
              <a:t>Fare clic per modificare stile</a:t>
            </a:r>
            <a:endParaRPr lang="en-US">
              <a:sym typeface="Gill Sans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70" y="1946673"/>
            <a:ext cx="7358063" cy="4018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5715" tIns="35715" rIns="35715" bIns="3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>
                <a:sym typeface="Gill Sans" charset="0"/>
              </a:rPr>
              <a:t>Fare clic per modificare gli stili del testo dello schema</a:t>
            </a:r>
          </a:p>
          <a:p>
            <a:pPr lvl="1"/>
            <a:r>
              <a:rPr lang="it-IT">
                <a:sym typeface="Gill Sans" charset="0"/>
              </a:rPr>
              <a:t>Secondo livello</a:t>
            </a:r>
          </a:p>
          <a:p>
            <a:pPr lvl="2"/>
            <a:r>
              <a:rPr lang="it-IT">
                <a:sym typeface="Gill Sans" charset="0"/>
              </a:rPr>
              <a:t>Terzo livello</a:t>
            </a:r>
          </a:p>
          <a:p>
            <a:pPr lvl="3"/>
            <a:r>
              <a:rPr lang="it-IT">
                <a:sym typeface="Gill Sans" charset="0"/>
              </a:rPr>
              <a:t>Quarto livello</a:t>
            </a:r>
          </a:p>
          <a:p>
            <a:pPr lvl="4"/>
            <a:r>
              <a:rPr lang="it-IT">
                <a:sym typeface="Gill Sans" charset="0"/>
              </a:rPr>
              <a:t>Quinto livello</a:t>
            </a:r>
            <a:endParaRPr lang="en-US">
              <a:sym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5pPr>
      <a:lvl6pPr marL="321440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6pPr>
      <a:lvl7pPr marL="642882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7pPr>
      <a:lvl8pPr marL="964323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8pPr>
      <a:lvl9pPr marL="1285763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9pPr>
    </p:titleStyle>
    <p:bodyStyle>
      <a:lvl1pPr marL="589308" indent="-401801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901820" indent="-401801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14332" indent="-401801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526844" indent="-401801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39356" indent="-401801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160797" indent="-401801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482238" indent="-401801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803679" indent="-401801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125120" indent="-401801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it-IT"/>
      </a:defPPr>
      <a:lvl1pPr marL="0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40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82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23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763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05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645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086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527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71" y="2089547"/>
            <a:ext cx="7358063" cy="2678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5713" tIns="35713" rIns="35713" bIns="3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>
                <a:sym typeface="Gill Sans" charset="0"/>
              </a:rPr>
              <a:t>Fare clic per modificare stile</a:t>
            </a:r>
            <a:endParaRPr lang="en-US">
              <a:sym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5pPr>
      <a:lvl6pPr marL="321424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6pPr>
      <a:lvl7pPr marL="642849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7pPr>
      <a:lvl8pPr marL="964274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8pPr>
      <a:lvl9pPr marL="1285697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9pPr>
    </p:titleStyle>
    <p:bodyStyle>
      <a:lvl1pPr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21424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642849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964274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285697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it-IT"/>
      </a:defPPr>
      <a:lvl1pPr marL="0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24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49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74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97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123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546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971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396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72" y="3536156"/>
            <a:ext cx="7358063" cy="794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5711" tIns="35711" rIns="35711" bIns="3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>
                <a:sym typeface="Gill Sans" charset="0"/>
              </a:rPr>
              <a:t>Fare clic per modificare gli stili del testo dello schema</a:t>
            </a:r>
          </a:p>
          <a:p>
            <a:pPr lvl="1"/>
            <a:r>
              <a:rPr lang="it-IT">
                <a:sym typeface="Gill Sans" charset="0"/>
              </a:rPr>
              <a:t>Secondo livello</a:t>
            </a:r>
          </a:p>
          <a:p>
            <a:pPr lvl="2"/>
            <a:r>
              <a:rPr lang="it-IT">
                <a:sym typeface="Gill Sans" charset="0"/>
              </a:rPr>
              <a:t>Terzo livello</a:t>
            </a:r>
          </a:p>
          <a:p>
            <a:pPr lvl="3"/>
            <a:r>
              <a:rPr lang="it-IT">
                <a:sym typeface="Gill Sans" charset="0"/>
              </a:rPr>
              <a:t>Quarto livello</a:t>
            </a:r>
          </a:p>
          <a:p>
            <a:pPr lvl="4"/>
            <a:r>
              <a:rPr lang="it-IT">
                <a:sym typeface="Gill Sans" charset="0"/>
              </a:rPr>
              <a:t>Quinto livello</a:t>
            </a:r>
            <a:endParaRPr lang="en-US">
              <a:sym typeface="Gill Sans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92972" y="1151930"/>
            <a:ext cx="7358063" cy="2321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5711" tIns="35711" rIns="35711" bIns="3571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>
                <a:sym typeface="Gill Sans" charset="0"/>
              </a:rPr>
              <a:t>Fare clic per modificare stile</a:t>
            </a:r>
            <a:endParaRPr lang="en-US">
              <a:sym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5pPr>
      <a:lvl6pPr marL="321407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6pPr>
      <a:lvl7pPr marL="642816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7pPr>
      <a:lvl8pPr marL="964224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8pPr>
      <a:lvl9pPr marL="1285631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9pPr>
    </p:titleStyle>
    <p:bodyStyle>
      <a:lvl1pPr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21407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642816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964224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285631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it-IT"/>
      </a:defPPr>
      <a:lvl1pPr marL="0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73" y="5179219"/>
            <a:ext cx="7358063" cy="1196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5709" tIns="35709" rIns="35709" bIns="3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>
                <a:sym typeface="Gill Sans" charset="0"/>
              </a:rPr>
              <a:t>Fare clic per modificare stile</a:t>
            </a:r>
            <a:endParaRPr lang="en-US">
              <a:sym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5pPr>
      <a:lvl6pPr marL="321391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6pPr>
      <a:lvl7pPr marL="642783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7pPr>
      <a:lvl8pPr marL="964174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8pPr>
      <a:lvl9pPr marL="1285565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9pPr>
    </p:titleStyle>
    <p:bodyStyle>
      <a:lvl1pPr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21391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642783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964174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285565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it-IT"/>
      </a:defPPr>
      <a:lvl1pPr marL="0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91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783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174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565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959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348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741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133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74" y="5179219"/>
            <a:ext cx="7358063" cy="1196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5707" tIns="35707" rIns="35707" bIns="357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>
                <a:sym typeface="Gill Sans" charset="0"/>
              </a:rPr>
              <a:t>Fare clic per modificare stile</a:t>
            </a:r>
            <a:endParaRPr lang="en-US">
              <a:sym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5pPr>
      <a:lvl6pPr marL="321374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6pPr>
      <a:lvl7pPr marL="642750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7pPr>
      <a:lvl8pPr marL="964124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8pPr>
      <a:lvl9pPr marL="1285500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9pPr>
    </p:titleStyle>
    <p:bodyStyle>
      <a:lvl1pPr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21374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642750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964124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285500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it-IT"/>
      </a:defPPr>
      <a:lvl1pPr marL="0" algn="l" defTabSz="3213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74" algn="l" defTabSz="3213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750" algn="l" defTabSz="3213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124" algn="l" defTabSz="3213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500" algn="l" defTabSz="3213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877" algn="l" defTabSz="3213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250" algn="l" defTabSz="3213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626" algn="l" defTabSz="3213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001" algn="l" defTabSz="3213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484" y="3366493"/>
            <a:ext cx="4125516" cy="2321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5705" tIns="35705" rIns="35705" bIns="357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>
                <a:sym typeface="Gill Sans" charset="0"/>
              </a:rPr>
              <a:t>Fare clic per modificare gli stili del testo dello schema</a:t>
            </a:r>
          </a:p>
          <a:p>
            <a:pPr lvl="1"/>
            <a:r>
              <a:rPr lang="it-IT">
                <a:sym typeface="Gill Sans" charset="0"/>
              </a:rPr>
              <a:t>Secondo livello</a:t>
            </a:r>
          </a:p>
          <a:p>
            <a:pPr lvl="2"/>
            <a:r>
              <a:rPr lang="it-IT">
                <a:sym typeface="Gill Sans" charset="0"/>
              </a:rPr>
              <a:t>Terzo livello</a:t>
            </a:r>
          </a:p>
          <a:p>
            <a:pPr lvl="3"/>
            <a:r>
              <a:rPr lang="it-IT">
                <a:sym typeface="Gill Sans" charset="0"/>
              </a:rPr>
              <a:t>Quarto livello</a:t>
            </a:r>
          </a:p>
          <a:p>
            <a:pPr lvl="4"/>
            <a:r>
              <a:rPr lang="it-IT">
                <a:sym typeface="Gill Sans" charset="0"/>
              </a:rPr>
              <a:t>Quinto livello</a:t>
            </a:r>
            <a:endParaRPr lang="en-US">
              <a:sym typeface="Gill Sans" charset="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6484" y="991195"/>
            <a:ext cx="4125516" cy="2321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5705" tIns="35705" rIns="35705" bIns="3570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>
                <a:sym typeface="Gill Sans" charset="0"/>
              </a:rPr>
              <a:t>Fare clic per modificare stile</a:t>
            </a:r>
            <a:endParaRPr lang="en-US">
              <a:sym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5pPr>
      <a:lvl6pPr marL="321357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6pPr>
      <a:lvl7pPr marL="642717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7pPr>
      <a:lvl8pPr marL="964075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8pPr>
      <a:lvl9pPr marL="1285434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9pPr>
    </p:titleStyle>
    <p:bodyStyle>
      <a:lvl1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21357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642717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964075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285434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it-IT"/>
      </a:defPPr>
      <a:lvl1pPr marL="0" algn="l" defTabSz="3213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57" algn="l" defTabSz="3213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717" algn="l" defTabSz="3213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075" algn="l" defTabSz="3213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434" algn="l" defTabSz="3213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794" algn="l" defTabSz="3213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151" algn="l" defTabSz="3213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511" algn="l" defTabSz="3213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0870" algn="l" defTabSz="3213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484" y="3366493"/>
            <a:ext cx="4125516" cy="2321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5703" tIns="35703" rIns="35703" bIns="357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>
                <a:sym typeface="Gill Sans" charset="0"/>
              </a:rPr>
              <a:t>Fare clic per modificare gli stili del testo dello schema</a:t>
            </a:r>
          </a:p>
          <a:p>
            <a:pPr lvl="1"/>
            <a:r>
              <a:rPr lang="it-IT">
                <a:sym typeface="Gill Sans" charset="0"/>
              </a:rPr>
              <a:t>Secondo livello</a:t>
            </a:r>
          </a:p>
          <a:p>
            <a:pPr lvl="2"/>
            <a:r>
              <a:rPr lang="it-IT">
                <a:sym typeface="Gill Sans" charset="0"/>
              </a:rPr>
              <a:t>Terzo livello</a:t>
            </a:r>
          </a:p>
          <a:p>
            <a:pPr lvl="3"/>
            <a:r>
              <a:rPr lang="it-IT">
                <a:sym typeface="Gill Sans" charset="0"/>
              </a:rPr>
              <a:t>Quarto livello</a:t>
            </a:r>
          </a:p>
          <a:p>
            <a:pPr lvl="4"/>
            <a:r>
              <a:rPr lang="it-IT">
                <a:sym typeface="Gill Sans" charset="0"/>
              </a:rPr>
              <a:t>Quinto livello</a:t>
            </a:r>
            <a:endParaRPr lang="en-US">
              <a:sym typeface="Gill Sans" charset="0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6484" y="991195"/>
            <a:ext cx="4125516" cy="2321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5703" tIns="35703" rIns="35703" bIns="35703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>
                <a:sym typeface="Gill Sans" charset="0"/>
              </a:rPr>
              <a:t>Fare clic per modificare stile</a:t>
            </a:r>
            <a:endParaRPr lang="en-US">
              <a:sym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5pPr>
      <a:lvl6pPr marL="321341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6pPr>
      <a:lvl7pPr marL="642684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7pPr>
      <a:lvl8pPr marL="964025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8pPr>
      <a:lvl9pPr marL="1285368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9pPr>
    </p:titleStyle>
    <p:bodyStyle>
      <a:lvl1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21341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642684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964025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285368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it-IT"/>
      </a:defPPr>
      <a:lvl1pPr marL="0" algn="l" defTabSz="32134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41" algn="l" defTabSz="32134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684" algn="l" defTabSz="32134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025" algn="l" defTabSz="32134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368" algn="l" defTabSz="32134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711" algn="l" defTabSz="32134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052" algn="l" defTabSz="32134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396" algn="l" defTabSz="32134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0738" algn="l" defTabSz="32134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77" y="178594"/>
            <a:ext cx="7358063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5701" tIns="35701" rIns="35701" bIns="357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>
                <a:sym typeface="Gill Sans" charset="0"/>
              </a:rPr>
              <a:t>Fare clic per modificare stile</a:t>
            </a:r>
            <a:endParaRPr lang="en-US">
              <a:sym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5pPr>
      <a:lvl6pPr marL="321324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6pPr>
      <a:lvl7pPr marL="642651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7pPr>
      <a:lvl8pPr marL="963975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8pPr>
      <a:lvl9pPr marL="1285302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9pPr>
    </p:titleStyle>
    <p:bodyStyle>
      <a:lvl1pPr marL="624800" indent="-401656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937200" indent="-401656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49600" indent="-401656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562000" indent="-401656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74400" indent="-401656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195726" indent="-401656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517050" indent="-401656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838377" indent="-401656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159707" indent="-401656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it-IT"/>
      </a:defPPr>
      <a:lvl1pPr marL="0" algn="l" defTabSz="3213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24" algn="l" defTabSz="3213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651" algn="l" defTabSz="3213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975" algn="l" defTabSz="3213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302" algn="l" defTabSz="3213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628" algn="l" defTabSz="3213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7954" algn="l" defTabSz="3213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281" algn="l" defTabSz="3213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0607" algn="l" defTabSz="3213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helpservizionline@unige.i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8707" cy="2808312"/>
          </a:xfrm>
        </p:spPr>
        <p:txBody>
          <a:bodyPr/>
          <a:lstStyle/>
          <a:p>
            <a:r>
              <a:rPr lang="it-IT" sz="9600"/>
              <a:t>Automazione </a:t>
            </a:r>
            <a:br>
              <a:rPr lang="it-IT" sz="9600"/>
            </a:br>
            <a:r>
              <a:rPr lang="it-IT" sz="9600"/>
              <a:t>piani di studio</a:t>
            </a: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611560" y="4581128"/>
            <a:ext cx="8228707" cy="1512168"/>
          </a:xfrm>
          <a:prstGeom prst="rect">
            <a:avLst/>
          </a:prstGeom>
        </p:spPr>
        <p:txBody>
          <a:bodyPr vert="horz" lIns="64291" tIns="32146" rIns="64291" bIns="32146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321457" algn="ctr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642915" algn="ctr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964372" algn="ctr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1285829" algn="ctr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r>
              <a:rPr lang="it-IT" sz="4400" dirty="0" smtClean="0"/>
              <a:t>Calendario esami – Web docenti</a:t>
            </a:r>
          </a:p>
          <a:p>
            <a:endParaRPr lang="it-IT" sz="1200" dirty="0" smtClean="0"/>
          </a:p>
          <a:p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</a:rPr>
              <a:t>Servizi online</a:t>
            </a:r>
            <a:endParaRPr lang="it-IT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58787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5" name="Rectangle 5"/>
          <p:cNvSpPr>
            <a:spLocks noGrp="1" noChangeArrowheads="1"/>
          </p:cNvSpPr>
          <p:nvPr>
            <p:ph type="title"/>
          </p:nvPr>
        </p:nvSpPr>
        <p:spPr>
          <a:xfrm>
            <a:off x="468000" y="468000"/>
            <a:ext cx="8229600" cy="87276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 di inserimento – Ricerca 2</a:t>
            </a:r>
            <a:endParaRPr lang="it-IT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88000"/>
            <a:ext cx="9144000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Connettore 2 12"/>
          <p:cNvCxnSpPr/>
          <p:nvPr/>
        </p:nvCxnSpPr>
        <p:spPr>
          <a:xfrm flipV="1">
            <a:off x="3059832" y="3212976"/>
            <a:ext cx="0" cy="11521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899592" y="4437112"/>
            <a:ext cx="7200800" cy="13681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it-IT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Ricerca dell’insegnamento.</a:t>
            </a:r>
          </a:p>
          <a:p>
            <a:pPr algn="ctr"/>
            <a:r>
              <a:rPr lang="it-IT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2° metodo: ricerca tramite l’inserimento del nome dell’insegnamento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88000"/>
            <a:ext cx="9144000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Connettore 2 14"/>
          <p:cNvCxnSpPr/>
          <p:nvPr/>
        </p:nvCxnSpPr>
        <p:spPr>
          <a:xfrm flipV="1">
            <a:off x="4572000" y="4221088"/>
            <a:ext cx="0" cy="11521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2771801" y="5517232"/>
            <a:ext cx="3960439" cy="7920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it-IT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Seleziono l’insegnamento tra quelli trovati a manifesto</a:t>
            </a:r>
            <a:endParaRPr lang="it-IT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88000"/>
            <a:ext cx="9144000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5" name="Rectangle 5"/>
          <p:cNvSpPr>
            <a:spLocks noGrp="1" noChangeArrowheads="1"/>
          </p:cNvSpPr>
          <p:nvPr>
            <p:ph type="title"/>
          </p:nvPr>
        </p:nvSpPr>
        <p:spPr>
          <a:xfrm>
            <a:off x="468000" y="468000"/>
            <a:ext cx="8229600" cy="78272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 di inserimento – Ricerca 3</a:t>
            </a:r>
            <a:endParaRPr lang="it-IT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88000"/>
            <a:ext cx="9144000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sellaDiTesto 12"/>
          <p:cNvSpPr txBox="1"/>
          <p:nvPr/>
        </p:nvSpPr>
        <p:spPr>
          <a:xfrm>
            <a:off x="899592" y="4365104"/>
            <a:ext cx="7200800" cy="13681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it-IT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Ricerca dell’insegnamento.</a:t>
            </a:r>
          </a:p>
          <a:p>
            <a:pPr algn="ctr"/>
            <a:r>
              <a:rPr lang="it-IT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3° metodo: ricerca tramite il codice dell’insegnamento</a:t>
            </a:r>
            <a:endParaRPr lang="it-IT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Connettore 2 13"/>
          <p:cNvCxnSpPr/>
          <p:nvPr/>
        </p:nvCxnSpPr>
        <p:spPr>
          <a:xfrm flipV="1">
            <a:off x="3059832" y="3212976"/>
            <a:ext cx="0" cy="1152128"/>
          </a:xfrm>
          <a:prstGeom prst="straightConnector1">
            <a:avLst/>
          </a:prstGeom>
          <a:ln w="317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88000"/>
            <a:ext cx="9144000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CasellaDiTesto 16"/>
          <p:cNvSpPr txBox="1"/>
          <p:nvPr/>
        </p:nvSpPr>
        <p:spPr>
          <a:xfrm>
            <a:off x="2771801" y="4725144"/>
            <a:ext cx="3960439" cy="7920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it-IT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Seleziono l’insegnamento tra tutti quelli trovati a manifesto</a:t>
            </a:r>
            <a:endParaRPr lang="it-IT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8" name="Connettore 2 17"/>
          <p:cNvCxnSpPr/>
          <p:nvPr/>
        </p:nvCxnSpPr>
        <p:spPr>
          <a:xfrm flipV="1">
            <a:off x="4572000" y="3573016"/>
            <a:ext cx="0" cy="1152128"/>
          </a:xfrm>
          <a:prstGeom prst="straightConnector1">
            <a:avLst/>
          </a:prstGeom>
          <a:ln w="317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88000"/>
            <a:ext cx="9144000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88000"/>
            <a:ext cx="9144000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>
            <a:spLocks noGrp="1" noChangeArrowheads="1"/>
          </p:cNvSpPr>
          <p:nvPr>
            <p:ph type="title"/>
          </p:nvPr>
        </p:nvSpPr>
        <p:spPr>
          <a:xfrm>
            <a:off x="468000" y="468000"/>
            <a:ext cx="8229600" cy="78272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 di inserimento – più date</a:t>
            </a:r>
            <a:endParaRPr lang="it-IT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Connettore 2 9"/>
          <p:cNvCxnSpPr/>
          <p:nvPr/>
        </p:nvCxnSpPr>
        <p:spPr>
          <a:xfrm flipV="1">
            <a:off x="4644008" y="4293096"/>
            <a:ext cx="0" cy="6480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2627784" y="5085184"/>
            <a:ext cx="4176465" cy="7920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it-IT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selezionare più date, clicco su “aggiungi altre date”</a:t>
            </a:r>
            <a:endParaRPr lang="it-IT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88000"/>
            <a:ext cx="9142272" cy="535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88000"/>
            <a:ext cx="9142272" cy="535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188000"/>
            <a:ext cx="9142272" cy="535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188000"/>
            <a:ext cx="9142272" cy="535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188000"/>
            <a:ext cx="9142272" cy="535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tangolo 11"/>
          <p:cNvSpPr/>
          <p:nvPr/>
        </p:nvSpPr>
        <p:spPr bwMode="auto">
          <a:xfrm>
            <a:off x="6228184" y="4509120"/>
            <a:ext cx="1584176" cy="648072"/>
          </a:xfrm>
          <a:prstGeom prst="rect">
            <a:avLst/>
          </a:prstGeom>
          <a:noFill/>
          <a:ln w="3175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5" name="Rectangle 5"/>
          <p:cNvSpPr>
            <a:spLocks noGrp="1" noChangeArrowheads="1"/>
          </p:cNvSpPr>
          <p:nvPr>
            <p:ph type="title"/>
          </p:nvPr>
        </p:nvSpPr>
        <p:spPr>
          <a:xfrm>
            <a:off x="468000" y="468000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 di inserimento</a:t>
            </a:r>
            <a:endParaRPr lang="it-IT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88000"/>
            <a:ext cx="9144000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tangolo 6"/>
          <p:cNvSpPr/>
          <p:nvPr/>
        </p:nvSpPr>
        <p:spPr bwMode="auto">
          <a:xfrm>
            <a:off x="1403648" y="3240000"/>
            <a:ext cx="2160240" cy="432048"/>
          </a:xfrm>
          <a:prstGeom prst="rect">
            <a:avLst/>
          </a:prstGeom>
          <a:noFill/>
          <a:ln w="3175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cxnSp>
        <p:nvCxnSpPr>
          <p:cNvPr id="9" name="Connettore 2 8"/>
          <p:cNvCxnSpPr/>
          <p:nvPr/>
        </p:nvCxnSpPr>
        <p:spPr bwMode="auto">
          <a:xfrm flipH="1">
            <a:off x="3600000" y="3456000"/>
            <a:ext cx="1080120" cy="0"/>
          </a:xfrm>
          <a:prstGeom prst="straightConnector1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317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" name="CasellaDiTesto 9"/>
          <p:cNvSpPr txBox="1"/>
          <p:nvPr/>
        </p:nvSpPr>
        <p:spPr>
          <a:xfrm>
            <a:off x="4716017" y="2492896"/>
            <a:ext cx="3384376" cy="19442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it-IT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selezionare solo nel caso in cui si vogliano calendarizzare appelli per i moduli. In tal caso è necessario indicare il nome del docente come riferimento del modulo stesso</a:t>
            </a:r>
            <a:endParaRPr lang="it-IT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ttangolo 10"/>
          <p:cNvSpPr/>
          <p:nvPr/>
        </p:nvSpPr>
        <p:spPr bwMode="auto">
          <a:xfrm>
            <a:off x="2843808" y="4149080"/>
            <a:ext cx="2880320" cy="648072"/>
          </a:xfrm>
          <a:prstGeom prst="rect">
            <a:avLst/>
          </a:prstGeom>
          <a:noFill/>
          <a:ln w="3175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547664" y="1556792"/>
            <a:ext cx="5472608" cy="13681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it-IT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selezionare in parte o totalmente qualora si voglia definire un intervallo di prenotazione. Il sistema calcolerà automaticamente l’intervallo per le altre, eventuali, date inserite</a:t>
            </a:r>
            <a:endParaRPr lang="it-IT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Connettore 2 13"/>
          <p:cNvCxnSpPr/>
          <p:nvPr/>
        </p:nvCxnSpPr>
        <p:spPr bwMode="auto">
          <a:xfrm>
            <a:off x="4211960" y="2996952"/>
            <a:ext cx="0" cy="1080120"/>
          </a:xfrm>
          <a:prstGeom prst="straightConnector1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317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5" name="Rettangolo 14"/>
          <p:cNvSpPr/>
          <p:nvPr/>
        </p:nvSpPr>
        <p:spPr bwMode="auto">
          <a:xfrm>
            <a:off x="2771800" y="4869160"/>
            <a:ext cx="3816424" cy="648072"/>
          </a:xfrm>
          <a:prstGeom prst="rect">
            <a:avLst/>
          </a:prstGeom>
          <a:noFill/>
          <a:ln w="3175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cxnSp>
        <p:nvCxnSpPr>
          <p:cNvPr id="16" name="Connettore 2 15"/>
          <p:cNvCxnSpPr/>
          <p:nvPr/>
        </p:nvCxnSpPr>
        <p:spPr bwMode="auto">
          <a:xfrm>
            <a:off x="4572000" y="3717032"/>
            <a:ext cx="0" cy="1080120"/>
          </a:xfrm>
          <a:prstGeom prst="straightConnector1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317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7" name="CasellaDiTesto 16"/>
          <p:cNvSpPr txBox="1"/>
          <p:nvPr/>
        </p:nvSpPr>
        <p:spPr>
          <a:xfrm>
            <a:off x="2699792" y="2564904"/>
            <a:ext cx="3672408" cy="1080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it-IT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Campo note visibile allo studente</a:t>
            </a:r>
            <a:endParaRPr lang="it-IT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5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5" name="Rectangle 5"/>
          <p:cNvSpPr>
            <a:spLocks noGrp="1" noChangeArrowheads="1"/>
          </p:cNvSpPr>
          <p:nvPr>
            <p:ph type="title"/>
          </p:nvPr>
        </p:nvSpPr>
        <p:spPr>
          <a:xfrm>
            <a:off x="468000" y="468000"/>
            <a:ext cx="8229600" cy="78272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 di inserimento – Altri </a:t>
            </a:r>
            <a:r>
              <a:rPr lang="it-IT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</a:t>
            </a:r>
            <a:endParaRPr lang="it-IT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88000"/>
            <a:ext cx="9144000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nettore 2 7"/>
          <p:cNvCxnSpPr/>
          <p:nvPr/>
        </p:nvCxnSpPr>
        <p:spPr>
          <a:xfrm flipV="1">
            <a:off x="2051720" y="1916832"/>
            <a:ext cx="0" cy="1152128"/>
          </a:xfrm>
          <a:prstGeom prst="straightConnector1">
            <a:avLst/>
          </a:prstGeom>
          <a:ln w="317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251520" y="3140968"/>
            <a:ext cx="3672408" cy="1080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it-IT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 “Prove”, necessario per indicare la tipologia della prova/appello calendarizzata</a:t>
            </a:r>
            <a:endParaRPr lang="it-IT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88000"/>
            <a:ext cx="9144000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uppo 22"/>
          <p:cNvGrpSpPr/>
          <p:nvPr/>
        </p:nvGrpSpPr>
        <p:grpSpPr>
          <a:xfrm>
            <a:off x="3635896" y="2348880"/>
            <a:ext cx="2736304" cy="216024"/>
            <a:chOff x="3275856" y="5589240"/>
            <a:chExt cx="3888432" cy="648070"/>
          </a:xfrm>
        </p:grpSpPr>
        <p:cxnSp>
          <p:nvCxnSpPr>
            <p:cNvPr id="13" name="Connettore 4 12"/>
            <p:cNvCxnSpPr/>
            <p:nvPr/>
          </p:nvCxnSpPr>
          <p:spPr>
            <a:xfrm rot="10800000">
              <a:off x="3275856" y="5589240"/>
              <a:ext cx="3888432" cy="288032"/>
            </a:xfrm>
            <a:prstGeom prst="bentConnector3">
              <a:avLst>
                <a:gd name="adj1" fmla="val 50000"/>
              </a:avLst>
            </a:prstGeom>
            <a:ln w="3175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4 13"/>
            <p:cNvCxnSpPr/>
            <p:nvPr/>
          </p:nvCxnSpPr>
          <p:spPr>
            <a:xfrm rot="10800000" flipV="1">
              <a:off x="3275856" y="5877271"/>
              <a:ext cx="3888432" cy="360039"/>
            </a:xfrm>
            <a:prstGeom prst="bentConnector3">
              <a:avLst>
                <a:gd name="adj1" fmla="val 50000"/>
              </a:avLst>
            </a:prstGeom>
            <a:ln w="3175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5" name="Rectangle 5"/>
          <p:cNvSpPr>
            <a:spLocks noGrp="1" noChangeArrowheads="1"/>
          </p:cNvSpPr>
          <p:nvPr>
            <p:ph type="title"/>
          </p:nvPr>
        </p:nvSpPr>
        <p:spPr>
          <a:xfrm>
            <a:off x="468000" y="468000"/>
            <a:ext cx="8229600" cy="78272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 di inserimento – Altri </a:t>
            </a:r>
            <a:r>
              <a:rPr lang="it-IT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</a:t>
            </a:r>
            <a:endParaRPr lang="it-IT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88000"/>
            <a:ext cx="9144000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nettore 2 7"/>
          <p:cNvCxnSpPr/>
          <p:nvPr/>
        </p:nvCxnSpPr>
        <p:spPr>
          <a:xfrm flipV="1">
            <a:off x="2627784" y="1916832"/>
            <a:ext cx="0" cy="1152128"/>
          </a:xfrm>
          <a:prstGeom prst="straightConnector1">
            <a:avLst/>
          </a:prstGeom>
          <a:ln w="317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827584" y="3140968"/>
            <a:ext cx="3672408" cy="13681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it-IT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 “Studenti”, necessario per indicare la tipologia degli studenti che possono accedere alla prova/appello calendarizzata</a:t>
            </a:r>
            <a:endParaRPr lang="it-IT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1500"/>
            <a:ext cx="9753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uppo 22"/>
          <p:cNvGrpSpPr/>
          <p:nvPr/>
        </p:nvGrpSpPr>
        <p:grpSpPr>
          <a:xfrm>
            <a:off x="3923928" y="1988840"/>
            <a:ext cx="2736304" cy="288032"/>
            <a:chOff x="3275856" y="5589240"/>
            <a:chExt cx="3888432" cy="648070"/>
          </a:xfrm>
        </p:grpSpPr>
        <p:cxnSp>
          <p:nvCxnSpPr>
            <p:cNvPr id="15" name="Connettore 4 14"/>
            <p:cNvCxnSpPr/>
            <p:nvPr/>
          </p:nvCxnSpPr>
          <p:spPr>
            <a:xfrm rot="10800000">
              <a:off x="3275856" y="5589240"/>
              <a:ext cx="3888432" cy="288032"/>
            </a:xfrm>
            <a:prstGeom prst="bentConnector3">
              <a:avLst>
                <a:gd name="adj1" fmla="val 50000"/>
              </a:avLst>
            </a:prstGeom>
            <a:ln w="3175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4 15"/>
            <p:cNvCxnSpPr/>
            <p:nvPr/>
          </p:nvCxnSpPr>
          <p:spPr>
            <a:xfrm rot="10800000" flipV="1">
              <a:off x="3275856" y="5877271"/>
              <a:ext cx="3888432" cy="360039"/>
            </a:xfrm>
            <a:prstGeom prst="bentConnector3">
              <a:avLst>
                <a:gd name="adj1" fmla="val 50000"/>
              </a:avLst>
            </a:prstGeom>
            <a:ln w="3175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5" name="Rectangle 5"/>
          <p:cNvSpPr>
            <a:spLocks noGrp="1" noChangeArrowheads="1"/>
          </p:cNvSpPr>
          <p:nvPr>
            <p:ph type="title"/>
          </p:nvPr>
        </p:nvSpPr>
        <p:spPr>
          <a:xfrm>
            <a:off x="468000" y="468000"/>
            <a:ext cx="8229600" cy="78272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 di inserimento – Altri </a:t>
            </a:r>
            <a:r>
              <a:rPr lang="it-IT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</a:t>
            </a:r>
            <a:endParaRPr lang="it-IT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88000"/>
            <a:ext cx="9144000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nettore 2 7"/>
          <p:cNvCxnSpPr/>
          <p:nvPr/>
        </p:nvCxnSpPr>
        <p:spPr>
          <a:xfrm flipV="1">
            <a:off x="3347864" y="1916832"/>
            <a:ext cx="0" cy="1152128"/>
          </a:xfrm>
          <a:prstGeom prst="straightConnector1">
            <a:avLst/>
          </a:prstGeom>
          <a:ln w="317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1115616" y="3140968"/>
            <a:ext cx="5040560" cy="18722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it-IT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 “Confluiti”, necessario per indicare date diverse per gli eventuali esami confluiti (di default le date calendarizzate vengono salvate per tutti gli esami confluiti)</a:t>
            </a:r>
            <a:endParaRPr lang="it-IT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88000"/>
            <a:ext cx="9144000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88000"/>
            <a:ext cx="9144000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5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468000"/>
            <a:ext cx="9144000" cy="78272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 di inserimento – Funzione “Salva”</a:t>
            </a:r>
            <a:endParaRPr lang="it-IT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Connettore 2 8"/>
          <p:cNvCxnSpPr/>
          <p:nvPr/>
        </p:nvCxnSpPr>
        <p:spPr bwMode="auto">
          <a:xfrm>
            <a:off x="6084168" y="4797152"/>
            <a:ext cx="0" cy="1080120"/>
          </a:xfrm>
          <a:prstGeom prst="straightConnector1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317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" name="CasellaDiTesto 9"/>
          <p:cNvSpPr txBox="1"/>
          <p:nvPr/>
        </p:nvSpPr>
        <p:spPr>
          <a:xfrm>
            <a:off x="4211960" y="3645024"/>
            <a:ext cx="3672408" cy="1080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it-IT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Funzione “Salva”: permette di salvare le date prova/appello inserite e di uscire dalla Form</a:t>
            </a:r>
            <a:endParaRPr lang="it-IT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88000"/>
            <a:ext cx="9144000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Connettore 2 15"/>
          <p:cNvCxnSpPr/>
          <p:nvPr/>
        </p:nvCxnSpPr>
        <p:spPr bwMode="auto">
          <a:xfrm>
            <a:off x="7092280" y="4805536"/>
            <a:ext cx="0" cy="1080120"/>
          </a:xfrm>
          <a:prstGeom prst="straightConnector1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317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7" name="CasellaDiTesto 16"/>
          <p:cNvSpPr txBox="1"/>
          <p:nvPr/>
        </p:nvSpPr>
        <p:spPr>
          <a:xfrm>
            <a:off x="5220072" y="3068960"/>
            <a:ext cx="3672408" cy="16645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it-IT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Funzione “Salva e inserisci altre prove”: permette di salvare le date prova/appello inserite, di restare nella form e di inserire nuove date</a:t>
            </a:r>
            <a:endParaRPr lang="it-IT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88000"/>
            <a:ext cx="9144000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5" name="Rectangle 5"/>
          <p:cNvSpPr>
            <a:spLocks noGrp="1" noChangeArrowheads="1"/>
          </p:cNvSpPr>
          <p:nvPr>
            <p:ph type="title"/>
          </p:nvPr>
        </p:nvSpPr>
        <p:spPr>
          <a:xfrm>
            <a:off x="468000" y="468000"/>
            <a:ext cx="8229600" cy="78272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Cruscotto Docenti</a:t>
            </a:r>
            <a:endParaRPr lang="it-IT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Connettore 2 13"/>
          <p:cNvCxnSpPr>
            <a:stCxn id="18" idx="3"/>
          </p:cNvCxnSpPr>
          <p:nvPr/>
        </p:nvCxnSpPr>
        <p:spPr>
          <a:xfrm>
            <a:off x="3923928" y="3501008"/>
            <a:ext cx="864096" cy="648072"/>
          </a:xfrm>
          <a:prstGeom prst="straightConnector1">
            <a:avLst/>
          </a:prstGeom>
          <a:ln w="317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>
            <a:stCxn id="32" idx="1"/>
          </p:cNvCxnSpPr>
          <p:nvPr/>
        </p:nvCxnSpPr>
        <p:spPr>
          <a:xfrm flipH="1" flipV="1">
            <a:off x="5292080" y="4581128"/>
            <a:ext cx="1008112" cy="900100"/>
          </a:xfrm>
          <a:prstGeom prst="straightConnector1">
            <a:avLst/>
          </a:prstGeom>
          <a:ln w="317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1403648" y="2924944"/>
            <a:ext cx="2520280" cy="11521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it-IT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prova/appello inserita dal docente (colorazione più scura)</a:t>
            </a:r>
            <a:endParaRPr lang="it-IT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1" name="Connettore 2 20"/>
          <p:cNvCxnSpPr>
            <a:stCxn id="22" idx="1"/>
          </p:cNvCxnSpPr>
          <p:nvPr/>
        </p:nvCxnSpPr>
        <p:spPr>
          <a:xfrm flipH="1">
            <a:off x="5868144" y="3753036"/>
            <a:ext cx="720080" cy="396044"/>
          </a:xfrm>
          <a:prstGeom prst="straightConnector1">
            <a:avLst/>
          </a:prstGeom>
          <a:ln w="317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6588224" y="2924944"/>
            <a:ext cx="2376264" cy="16561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rmAutofit lnSpcReduction="10000"/>
          </a:bodyPr>
          <a:lstStyle/>
          <a:p>
            <a:pPr algn="ctr"/>
            <a:r>
              <a:rPr lang="it-IT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prova/appello inserita da un altro membro della commissione (colorazione più chiara)</a:t>
            </a:r>
            <a:endParaRPr lang="it-IT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6300192" y="4653136"/>
            <a:ext cx="2376264" cy="16561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it-IT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Cliccando sull’evento calendarizzato si accede ai dettagli dell’evento</a:t>
            </a:r>
            <a:endParaRPr lang="it-IT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88000"/>
            <a:ext cx="9144000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Ovale 43"/>
          <p:cNvSpPr/>
          <p:nvPr/>
        </p:nvSpPr>
        <p:spPr bwMode="auto">
          <a:xfrm>
            <a:off x="5292080" y="5085184"/>
            <a:ext cx="936104" cy="504056"/>
          </a:xfrm>
          <a:prstGeom prst="ellipse">
            <a:avLst/>
          </a:prstGeom>
          <a:noFill/>
          <a:ln w="317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45" name="Ovale 44"/>
          <p:cNvSpPr/>
          <p:nvPr/>
        </p:nvSpPr>
        <p:spPr bwMode="auto">
          <a:xfrm>
            <a:off x="6660232" y="5445224"/>
            <a:ext cx="1224136" cy="504056"/>
          </a:xfrm>
          <a:prstGeom prst="ellipse">
            <a:avLst/>
          </a:prstGeom>
          <a:noFill/>
          <a:ln w="317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2" grpId="0" animBg="1"/>
      <p:bldP spid="22" grpId="1" animBg="1"/>
      <p:bldP spid="32" grpId="0" animBg="1"/>
      <p:bldP spid="44" grpId="0" animBg="1"/>
      <p:bldP spid="44" grpId="1" animBg="1"/>
      <p:bldP spid="4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>
          <a:xfrm>
            <a:off x="179512" y="468000"/>
            <a:ext cx="8712968" cy="78272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Dettagli della data calendarizzata</a:t>
            </a:r>
            <a:endParaRPr lang="it-IT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88000"/>
            <a:ext cx="9144000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e 6"/>
          <p:cNvSpPr/>
          <p:nvPr/>
        </p:nvSpPr>
        <p:spPr bwMode="auto">
          <a:xfrm>
            <a:off x="2843808" y="1556792"/>
            <a:ext cx="936104" cy="504056"/>
          </a:xfrm>
          <a:prstGeom prst="ellipse">
            <a:avLst/>
          </a:prstGeom>
          <a:noFill/>
          <a:ln w="317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grpSp>
        <p:nvGrpSpPr>
          <p:cNvPr id="53" name="Gruppo 52"/>
          <p:cNvGrpSpPr/>
          <p:nvPr/>
        </p:nvGrpSpPr>
        <p:grpSpPr>
          <a:xfrm>
            <a:off x="0" y="1188000"/>
            <a:ext cx="9144000" cy="5357812"/>
            <a:chOff x="0" y="1188000"/>
            <a:chExt cx="9144000" cy="5357812"/>
          </a:xfrm>
        </p:grpSpPr>
        <p:pic>
          <p:nvPicPr>
            <p:cNvPr id="1741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188000"/>
              <a:ext cx="9144000" cy="5357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4" name="Gruppo 33"/>
            <p:cNvGrpSpPr/>
            <p:nvPr/>
          </p:nvGrpSpPr>
          <p:grpSpPr>
            <a:xfrm>
              <a:off x="2627784" y="2564904"/>
              <a:ext cx="2880320" cy="1749310"/>
              <a:chOff x="2627784" y="2564904"/>
              <a:chExt cx="2880320" cy="1749310"/>
            </a:xfrm>
          </p:grpSpPr>
          <p:grpSp>
            <p:nvGrpSpPr>
              <p:cNvPr id="35" name="Gruppo 29"/>
              <p:cNvGrpSpPr/>
              <p:nvPr/>
            </p:nvGrpSpPr>
            <p:grpSpPr>
              <a:xfrm>
                <a:off x="2627784" y="2592000"/>
                <a:ext cx="504272" cy="1722214"/>
                <a:chOff x="2627784" y="2592000"/>
                <a:chExt cx="504272" cy="1722214"/>
              </a:xfrm>
            </p:grpSpPr>
            <p:sp>
              <p:nvSpPr>
                <p:cNvPr id="48" name="CasellaDiTesto 47"/>
                <p:cNvSpPr txBox="1"/>
                <p:nvPr/>
              </p:nvSpPr>
              <p:spPr>
                <a:xfrm>
                  <a:off x="2628000" y="2592000"/>
                  <a:ext cx="504056" cy="17421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noAutofit/>
                </a:bodyPr>
                <a:lstStyle/>
                <a:p>
                  <a:r>
                    <a:rPr lang="it-IT" sz="1000" dirty="0" smtClean="0"/>
                    <a:t>********</a:t>
                  </a:r>
                  <a:endParaRPr lang="it-IT" sz="1000" dirty="0"/>
                </a:p>
              </p:txBody>
            </p:sp>
            <p:sp>
              <p:nvSpPr>
                <p:cNvPr id="49" name="CasellaDiTesto 48"/>
                <p:cNvSpPr txBox="1"/>
                <p:nvPr/>
              </p:nvSpPr>
              <p:spPr>
                <a:xfrm>
                  <a:off x="2628000" y="2988000"/>
                  <a:ext cx="504056" cy="17421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noAutofit/>
                </a:bodyPr>
                <a:lstStyle/>
                <a:p>
                  <a:r>
                    <a:rPr lang="it-IT" sz="1000" dirty="0" smtClean="0"/>
                    <a:t>********</a:t>
                  </a:r>
                  <a:endParaRPr lang="it-IT" sz="1000" dirty="0"/>
                </a:p>
              </p:txBody>
            </p:sp>
            <p:sp>
              <p:nvSpPr>
                <p:cNvPr id="50" name="CasellaDiTesto 49"/>
                <p:cNvSpPr txBox="1"/>
                <p:nvPr/>
              </p:nvSpPr>
              <p:spPr>
                <a:xfrm>
                  <a:off x="2627784" y="3348000"/>
                  <a:ext cx="504056" cy="17421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noAutofit/>
                </a:bodyPr>
                <a:lstStyle/>
                <a:p>
                  <a:r>
                    <a:rPr lang="it-IT" sz="1000" dirty="0" smtClean="0"/>
                    <a:t>********</a:t>
                  </a:r>
                  <a:endParaRPr lang="it-IT" sz="1000" dirty="0"/>
                </a:p>
              </p:txBody>
            </p:sp>
            <p:sp>
              <p:nvSpPr>
                <p:cNvPr id="51" name="CasellaDiTesto 50"/>
                <p:cNvSpPr txBox="1"/>
                <p:nvPr/>
              </p:nvSpPr>
              <p:spPr>
                <a:xfrm>
                  <a:off x="2627784" y="3744000"/>
                  <a:ext cx="504056" cy="17421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noAutofit/>
                </a:bodyPr>
                <a:lstStyle/>
                <a:p>
                  <a:r>
                    <a:rPr lang="it-IT" sz="1000" dirty="0" smtClean="0"/>
                    <a:t>********</a:t>
                  </a:r>
                  <a:endParaRPr lang="it-IT" sz="1000" dirty="0"/>
                </a:p>
              </p:txBody>
            </p:sp>
            <p:sp>
              <p:nvSpPr>
                <p:cNvPr id="52" name="CasellaDiTesto 51"/>
                <p:cNvSpPr txBox="1"/>
                <p:nvPr/>
              </p:nvSpPr>
              <p:spPr>
                <a:xfrm>
                  <a:off x="2628000" y="4140000"/>
                  <a:ext cx="504056" cy="17421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noAutofit/>
                </a:bodyPr>
                <a:lstStyle/>
                <a:p>
                  <a:r>
                    <a:rPr lang="it-IT" sz="1000" dirty="0" smtClean="0"/>
                    <a:t>********</a:t>
                  </a:r>
                  <a:endParaRPr lang="it-IT" sz="1000" dirty="0"/>
                </a:p>
              </p:txBody>
            </p:sp>
          </p:grpSp>
          <p:grpSp>
            <p:nvGrpSpPr>
              <p:cNvPr id="36" name="Gruppo 28"/>
              <p:cNvGrpSpPr/>
              <p:nvPr/>
            </p:nvGrpSpPr>
            <p:grpSpPr>
              <a:xfrm>
                <a:off x="3851920" y="2564904"/>
                <a:ext cx="504272" cy="1722214"/>
                <a:chOff x="3851920" y="2564904"/>
                <a:chExt cx="504272" cy="1722214"/>
              </a:xfrm>
            </p:grpSpPr>
            <p:sp>
              <p:nvSpPr>
                <p:cNvPr id="43" name="CasellaDiTesto 42"/>
                <p:cNvSpPr txBox="1"/>
                <p:nvPr/>
              </p:nvSpPr>
              <p:spPr>
                <a:xfrm>
                  <a:off x="3852136" y="2564904"/>
                  <a:ext cx="504056" cy="17421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noAutofit/>
                </a:bodyPr>
                <a:lstStyle/>
                <a:p>
                  <a:r>
                    <a:rPr lang="it-IT" sz="1000" dirty="0" smtClean="0"/>
                    <a:t>********</a:t>
                  </a:r>
                  <a:endParaRPr lang="it-IT" sz="1000" dirty="0"/>
                </a:p>
              </p:txBody>
            </p:sp>
            <p:sp>
              <p:nvSpPr>
                <p:cNvPr id="44" name="CasellaDiTesto 43"/>
                <p:cNvSpPr txBox="1"/>
                <p:nvPr/>
              </p:nvSpPr>
              <p:spPr>
                <a:xfrm>
                  <a:off x="3852136" y="2960904"/>
                  <a:ext cx="504056" cy="17421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noAutofit/>
                </a:bodyPr>
                <a:lstStyle/>
                <a:p>
                  <a:r>
                    <a:rPr lang="it-IT" sz="1000" dirty="0" smtClean="0"/>
                    <a:t>********</a:t>
                  </a:r>
                  <a:endParaRPr lang="it-IT" sz="1000" dirty="0"/>
                </a:p>
              </p:txBody>
            </p:sp>
            <p:sp>
              <p:nvSpPr>
                <p:cNvPr id="45" name="CasellaDiTesto 44"/>
                <p:cNvSpPr txBox="1"/>
                <p:nvPr/>
              </p:nvSpPr>
              <p:spPr>
                <a:xfrm>
                  <a:off x="3851920" y="3320904"/>
                  <a:ext cx="504056" cy="17421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noAutofit/>
                </a:bodyPr>
                <a:lstStyle/>
                <a:p>
                  <a:r>
                    <a:rPr lang="it-IT" sz="1000" dirty="0" smtClean="0"/>
                    <a:t>********</a:t>
                  </a:r>
                  <a:endParaRPr lang="it-IT" sz="1000" dirty="0"/>
                </a:p>
              </p:txBody>
            </p:sp>
            <p:sp>
              <p:nvSpPr>
                <p:cNvPr id="46" name="CasellaDiTesto 45"/>
                <p:cNvSpPr txBox="1"/>
                <p:nvPr/>
              </p:nvSpPr>
              <p:spPr>
                <a:xfrm>
                  <a:off x="3851920" y="3716904"/>
                  <a:ext cx="504056" cy="17421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noAutofit/>
                </a:bodyPr>
                <a:lstStyle/>
                <a:p>
                  <a:r>
                    <a:rPr lang="it-IT" sz="1000" dirty="0" smtClean="0"/>
                    <a:t>********</a:t>
                  </a:r>
                  <a:endParaRPr lang="it-IT" sz="1000" dirty="0"/>
                </a:p>
              </p:txBody>
            </p:sp>
            <p:sp>
              <p:nvSpPr>
                <p:cNvPr id="47" name="CasellaDiTesto 46"/>
                <p:cNvSpPr txBox="1"/>
                <p:nvPr/>
              </p:nvSpPr>
              <p:spPr>
                <a:xfrm>
                  <a:off x="3852136" y="4112904"/>
                  <a:ext cx="504056" cy="17421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noAutofit/>
                </a:bodyPr>
                <a:lstStyle/>
                <a:p>
                  <a:r>
                    <a:rPr lang="it-IT" sz="1000" dirty="0" smtClean="0"/>
                    <a:t>********</a:t>
                  </a:r>
                  <a:endParaRPr lang="it-IT" sz="1000" dirty="0"/>
                </a:p>
              </p:txBody>
            </p:sp>
          </p:grpSp>
          <p:grpSp>
            <p:nvGrpSpPr>
              <p:cNvPr id="37" name="Gruppo 27"/>
              <p:cNvGrpSpPr/>
              <p:nvPr/>
            </p:nvGrpSpPr>
            <p:grpSpPr>
              <a:xfrm>
                <a:off x="5003832" y="2564904"/>
                <a:ext cx="504272" cy="1722214"/>
                <a:chOff x="4067728" y="2744400"/>
                <a:chExt cx="504272" cy="1722214"/>
              </a:xfrm>
            </p:grpSpPr>
            <p:sp>
              <p:nvSpPr>
                <p:cNvPr id="38" name="CasellaDiTesto 37"/>
                <p:cNvSpPr txBox="1"/>
                <p:nvPr/>
              </p:nvSpPr>
              <p:spPr>
                <a:xfrm>
                  <a:off x="4067944" y="2744400"/>
                  <a:ext cx="504056" cy="17421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noAutofit/>
                </a:bodyPr>
                <a:lstStyle/>
                <a:p>
                  <a:r>
                    <a:rPr lang="it-IT" sz="1000" dirty="0" smtClean="0"/>
                    <a:t>********</a:t>
                  </a:r>
                  <a:endParaRPr lang="it-IT" sz="1000" dirty="0"/>
                </a:p>
              </p:txBody>
            </p:sp>
            <p:sp>
              <p:nvSpPr>
                <p:cNvPr id="39" name="CasellaDiTesto 38"/>
                <p:cNvSpPr txBox="1"/>
                <p:nvPr/>
              </p:nvSpPr>
              <p:spPr>
                <a:xfrm>
                  <a:off x="4067944" y="3140400"/>
                  <a:ext cx="504056" cy="17421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noAutofit/>
                </a:bodyPr>
                <a:lstStyle/>
                <a:p>
                  <a:r>
                    <a:rPr lang="it-IT" sz="1000" dirty="0" smtClean="0"/>
                    <a:t>********</a:t>
                  </a:r>
                  <a:endParaRPr lang="it-IT" sz="1000" dirty="0"/>
                </a:p>
              </p:txBody>
            </p:sp>
            <p:sp>
              <p:nvSpPr>
                <p:cNvPr id="40" name="CasellaDiTesto 39"/>
                <p:cNvSpPr txBox="1"/>
                <p:nvPr/>
              </p:nvSpPr>
              <p:spPr>
                <a:xfrm>
                  <a:off x="4067728" y="3500400"/>
                  <a:ext cx="504056" cy="17421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noAutofit/>
                </a:bodyPr>
                <a:lstStyle/>
                <a:p>
                  <a:r>
                    <a:rPr lang="it-IT" sz="1000" dirty="0" smtClean="0"/>
                    <a:t>********</a:t>
                  </a:r>
                  <a:endParaRPr lang="it-IT" sz="1000" dirty="0"/>
                </a:p>
              </p:txBody>
            </p:sp>
            <p:sp>
              <p:nvSpPr>
                <p:cNvPr id="41" name="CasellaDiTesto 40"/>
                <p:cNvSpPr txBox="1"/>
                <p:nvPr/>
              </p:nvSpPr>
              <p:spPr>
                <a:xfrm>
                  <a:off x="4067728" y="3896400"/>
                  <a:ext cx="504056" cy="17421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noAutofit/>
                </a:bodyPr>
                <a:lstStyle/>
                <a:p>
                  <a:r>
                    <a:rPr lang="it-IT" sz="1000" dirty="0" smtClean="0"/>
                    <a:t>********</a:t>
                  </a:r>
                  <a:endParaRPr lang="it-IT" sz="1000" dirty="0"/>
                </a:p>
              </p:txBody>
            </p:sp>
            <p:sp>
              <p:nvSpPr>
                <p:cNvPr id="42" name="CasellaDiTesto 41"/>
                <p:cNvSpPr txBox="1"/>
                <p:nvPr/>
              </p:nvSpPr>
              <p:spPr>
                <a:xfrm>
                  <a:off x="4067944" y="4292400"/>
                  <a:ext cx="504056" cy="17421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noAutofit/>
                </a:bodyPr>
                <a:lstStyle/>
                <a:p>
                  <a:r>
                    <a:rPr lang="it-IT" sz="1000" dirty="0" smtClean="0"/>
                    <a:t>********</a:t>
                  </a:r>
                  <a:endParaRPr lang="it-IT" sz="1000" dirty="0"/>
                </a:p>
              </p:txBody>
            </p:sp>
          </p:grpSp>
        </p:grpSp>
      </p:grpSp>
      <p:cxnSp>
        <p:nvCxnSpPr>
          <p:cNvPr id="54" name="Connettore 2 53"/>
          <p:cNvCxnSpPr>
            <a:stCxn id="55" idx="0"/>
          </p:cNvCxnSpPr>
          <p:nvPr/>
        </p:nvCxnSpPr>
        <p:spPr>
          <a:xfrm flipV="1">
            <a:off x="1547664" y="2276872"/>
            <a:ext cx="0" cy="1152128"/>
          </a:xfrm>
          <a:prstGeom prst="straightConnector1">
            <a:avLst/>
          </a:prstGeom>
          <a:ln w="317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asellaDiTesto 54"/>
          <p:cNvSpPr txBox="1"/>
          <p:nvPr/>
        </p:nvSpPr>
        <p:spPr>
          <a:xfrm>
            <a:off x="35496" y="3429000"/>
            <a:ext cx="3024336" cy="12241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it-IT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Link per l’esportazione della lista degli iscritti in formato xls (visualizzabile con MS Excel)</a:t>
            </a:r>
            <a:endParaRPr lang="it-IT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7" name="Connettore 2 56"/>
          <p:cNvCxnSpPr/>
          <p:nvPr/>
        </p:nvCxnSpPr>
        <p:spPr>
          <a:xfrm>
            <a:off x="7740352" y="3573016"/>
            <a:ext cx="0" cy="1008112"/>
          </a:xfrm>
          <a:prstGeom prst="straightConnector1">
            <a:avLst/>
          </a:prstGeom>
          <a:ln w="317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CasellaDiTesto 57"/>
          <p:cNvSpPr txBox="1"/>
          <p:nvPr/>
        </p:nvSpPr>
        <p:spPr>
          <a:xfrm>
            <a:off x="6444208" y="2276872"/>
            <a:ext cx="2520279" cy="12961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it-IT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Selezione del numero di iscritti per pagina</a:t>
            </a:r>
            <a:endParaRPr lang="it-IT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5" grpId="0" animBg="1"/>
      <p:bldP spid="58" grpId="0" animBg="1"/>
      <p:bldP spid="5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/>
          <p:cNvSpPr>
            <a:spLocks noGrp="1"/>
          </p:cNvSpPr>
          <p:nvPr>
            <p:ph type="title"/>
          </p:nvPr>
        </p:nvSpPr>
        <p:spPr>
          <a:xfrm>
            <a:off x="467544" y="468000"/>
            <a:ext cx="8228707" cy="648072"/>
          </a:xfrm>
        </p:spPr>
        <p:txBody>
          <a:bodyPr/>
          <a:lstStyle/>
          <a:p>
            <a:r>
              <a:rPr lang="it-IT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servizi del Portale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88000"/>
            <a:ext cx="9142272" cy="535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ccia a sinistra 5"/>
          <p:cNvSpPr/>
          <p:nvPr/>
        </p:nvSpPr>
        <p:spPr>
          <a:xfrm>
            <a:off x="3779912" y="2640332"/>
            <a:ext cx="4464496" cy="644652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Cliccare su “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Servizi online ai docenti</a:t>
            </a:r>
            <a:r>
              <a:rPr lang="it-IT" dirty="0" smtClean="0"/>
              <a:t>”</a:t>
            </a:r>
            <a:endParaRPr lang="it-I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magine 38" descr="Tab Esami 1.jpg"/>
          <p:cNvPicPr>
            <a:picLocks noChangeAspect="1"/>
          </p:cNvPicPr>
          <p:nvPr/>
        </p:nvPicPr>
        <p:blipFill>
          <a:blip r:embed="rId2" cstate="print"/>
          <a:srcRect t="16673"/>
          <a:stretch>
            <a:fillRect/>
          </a:stretch>
        </p:blipFill>
        <p:spPr>
          <a:xfrm>
            <a:off x="0" y="1980000"/>
            <a:ext cx="9144000" cy="4464496"/>
          </a:xfrm>
          <a:prstGeom prst="rect">
            <a:avLst/>
          </a:prstGeom>
        </p:spPr>
      </p:pic>
      <p:sp>
        <p:nvSpPr>
          <p:cNvPr id="66565" name="Rectangle 5"/>
          <p:cNvSpPr>
            <a:spLocks noGrp="1" noChangeArrowheads="1"/>
          </p:cNvSpPr>
          <p:nvPr>
            <p:ph type="title"/>
          </p:nvPr>
        </p:nvSpPr>
        <p:spPr>
          <a:xfrm>
            <a:off x="468000" y="468000"/>
            <a:ext cx="8229600" cy="80076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Cruscotto Docenti – TAB “Esami”</a:t>
            </a:r>
            <a:endParaRPr lang="it-IT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6" name="Immagine 35" descr="Tab Esami 2.jpg"/>
          <p:cNvPicPr>
            <a:picLocks noChangeAspect="1"/>
          </p:cNvPicPr>
          <p:nvPr/>
        </p:nvPicPr>
        <p:blipFill>
          <a:blip r:embed="rId3" cstate="print"/>
          <a:srcRect t="16673"/>
          <a:stretch>
            <a:fillRect/>
          </a:stretch>
        </p:blipFill>
        <p:spPr>
          <a:xfrm>
            <a:off x="0" y="1980000"/>
            <a:ext cx="9144000" cy="4464496"/>
          </a:xfrm>
          <a:prstGeom prst="rect">
            <a:avLst/>
          </a:prstGeom>
        </p:spPr>
      </p:pic>
      <p:pic>
        <p:nvPicPr>
          <p:cNvPr id="40" name="Immagine 39" descr="Tab Esami 3.jpg"/>
          <p:cNvPicPr>
            <a:picLocks noChangeAspect="1"/>
          </p:cNvPicPr>
          <p:nvPr/>
        </p:nvPicPr>
        <p:blipFill>
          <a:blip r:embed="rId4" cstate="print"/>
          <a:srcRect t="16673"/>
          <a:stretch>
            <a:fillRect/>
          </a:stretch>
        </p:blipFill>
        <p:spPr>
          <a:xfrm>
            <a:off x="0" y="1980000"/>
            <a:ext cx="9144000" cy="4464496"/>
          </a:xfrm>
          <a:prstGeom prst="rect">
            <a:avLst/>
          </a:prstGeom>
        </p:spPr>
      </p:pic>
      <p:cxnSp>
        <p:nvCxnSpPr>
          <p:cNvPr id="37" name="Connettore 2 36"/>
          <p:cNvCxnSpPr/>
          <p:nvPr/>
        </p:nvCxnSpPr>
        <p:spPr>
          <a:xfrm flipV="1">
            <a:off x="539552" y="2852936"/>
            <a:ext cx="0" cy="1224136"/>
          </a:xfrm>
          <a:prstGeom prst="straightConnector1">
            <a:avLst/>
          </a:prstGeom>
          <a:ln w="317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sellaDiTesto 37"/>
          <p:cNvSpPr txBox="1"/>
          <p:nvPr/>
        </p:nvSpPr>
        <p:spPr>
          <a:xfrm>
            <a:off x="35496" y="4077072"/>
            <a:ext cx="3024336" cy="12241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it-IT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Cliccando sul nome della Facoltà si ottengono dettagli sul calendario di Facoltà</a:t>
            </a:r>
            <a:endParaRPr lang="it-IT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1" name="Connettore 2 40"/>
          <p:cNvCxnSpPr/>
          <p:nvPr/>
        </p:nvCxnSpPr>
        <p:spPr>
          <a:xfrm flipV="1">
            <a:off x="691952" y="2996952"/>
            <a:ext cx="0" cy="1224136"/>
          </a:xfrm>
          <a:prstGeom prst="straightConnector1">
            <a:avLst/>
          </a:prstGeom>
          <a:ln w="317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sellaDiTesto 41"/>
          <p:cNvSpPr txBox="1"/>
          <p:nvPr/>
        </p:nvSpPr>
        <p:spPr>
          <a:xfrm>
            <a:off x="187896" y="4221088"/>
            <a:ext cx="3024336" cy="14401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rmAutofit lnSpcReduction="10000"/>
          </a:bodyPr>
          <a:lstStyle/>
          <a:p>
            <a:pPr algn="ctr"/>
            <a:r>
              <a:rPr lang="it-IT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Cliccando sul nome della sessione si accede all’elenco delle date che devono ancora essere calendarizzate</a:t>
            </a:r>
            <a:endParaRPr lang="it-IT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3" name="Immagine 42" descr="Tab Esami 4.jpg"/>
          <p:cNvPicPr>
            <a:picLocks noChangeAspect="1"/>
          </p:cNvPicPr>
          <p:nvPr/>
        </p:nvPicPr>
        <p:blipFill>
          <a:blip r:embed="rId5" cstate="print"/>
          <a:srcRect t="16673"/>
          <a:stretch>
            <a:fillRect/>
          </a:stretch>
        </p:blipFill>
        <p:spPr>
          <a:xfrm>
            <a:off x="0" y="1980000"/>
            <a:ext cx="9144000" cy="4464496"/>
          </a:xfrm>
          <a:prstGeom prst="rect">
            <a:avLst/>
          </a:prstGeom>
        </p:spPr>
      </p:pic>
      <p:sp>
        <p:nvSpPr>
          <p:cNvPr id="44" name="Ovale 43"/>
          <p:cNvSpPr/>
          <p:nvPr/>
        </p:nvSpPr>
        <p:spPr bwMode="auto">
          <a:xfrm>
            <a:off x="1331640" y="3212976"/>
            <a:ext cx="5256584" cy="2592288"/>
          </a:xfrm>
          <a:prstGeom prst="ellipse">
            <a:avLst/>
          </a:prstGeom>
          <a:noFill/>
          <a:ln w="317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cxnSp>
        <p:nvCxnSpPr>
          <p:cNvPr id="45" name="Connettore 2 44"/>
          <p:cNvCxnSpPr/>
          <p:nvPr/>
        </p:nvCxnSpPr>
        <p:spPr>
          <a:xfrm flipV="1">
            <a:off x="2843808" y="3212976"/>
            <a:ext cx="0" cy="1224136"/>
          </a:xfrm>
          <a:prstGeom prst="straightConnector1">
            <a:avLst/>
          </a:prstGeom>
          <a:ln w="317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42" grpId="0" animBg="1"/>
      <p:bldP spid="42" grpId="1" animBg="1"/>
      <p:bldP spid="44" grpId="0" animBg="1"/>
      <p:bldP spid="44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9"/>
          <p:cNvSpPr>
            <a:spLocks noGrp="1" noChangeArrowheads="1"/>
          </p:cNvSpPr>
          <p:nvPr>
            <p:ph type="title"/>
          </p:nvPr>
        </p:nvSpPr>
        <p:spPr>
          <a:xfrm>
            <a:off x="251520" y="548680"/>
            <a:ext cx="8543956" cy="69276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Calendario esami</a:t>
            </a:r>
            <a:endParaRPr lang="it-IT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314324" y="1556792"/>
            <a:ext cx="8543956" cy="4968552"/>
          </a:xfrm>
        </p:spPr>
        <p:txBody>
          <a:bodyPr>
            <a:normAutofit fontScale="77500" lnSpcReduction="20000"/>
          </a:bodyPr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Presidenza definisce tutti i parametri del calendario, tra cui:</a:t>
            </a:r>
          </a:p>
          <a:p>
            <a:pPr lvl="1"/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data di apertura e chiusura del calendario per l’inserimento delle date da parte dei docenti</a:t>
            </a:r>
          </a:p>
          <a:p>
            <a:pPr lvl="1"/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data di pubblicazione del calendario (data dalla quale il calendario è visibile agli studenti)</a:t>
            </a:r>
          </a:p>
          <a:p>
            <a:pPr lvl="1"/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eventuali date di riapertura del calendario in cui i docenti possono effettuare modifiche</a:t>
            </a:r>
          </a:p>
          <a:p>
            <a:pPr lvl="1">
              <a:buNone/>
            </a:pP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Nota: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In questo periodo date già inserite non possono   	essere cancellate o anticipate qualora vi fossero 	studenti iscritti</a:t>
            </a:r>
          </a:p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accedere all’applicazione è necessaria la sola autenticazione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UniGePASS</a:t>
            </a:r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9"/>
          <p:cNvSpPr>
            <a:spLocks noGrp="1" noChangeArrowheads="1"/>
          </p:cNvSpPr>
          <p:nvPr>
            <p:ph type="title"/>
          </p:nvPr>
        </p:nvSpPr>
        <p:spPr>
          <a:xfrm>
            <a:off x="251520" y="548680"/>
            <a:ext cx="8543956" cy="69276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Calendario esami</a:t>
            </a:r>
            <a:endParaRPr lang="it-IT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314324" y="1556792"/>
            <a:ext cx="8543956" cy="4968552"/>
          </a:xfrm>
        </p:spPr>
        <p:txBody>
          <a:bodyPr>
            <a:normAutofit fontScale="62500" lnSpcReduction="20000"/>
          </a:bodyPr>
          <a:lstStyle/>
          <a:p>
            <a:r>
              <a:rPr lang="it-IT" sz="3200" dirty="0" smtClean="0"/>
              <a:t>Il "Titolo della prova" e' un evento che compare sull'agenda del docente come promemoria e non viene vista dallo studente. Per vedere gli esami coinvolti collegati all'evento sull'agenda bisogna entrare in dettagli</a:t>
            </a:r>
            <a:r>
              <a:rPr lang="it-IT" sz="3200" dirty="0" smtClean="0"/>
              <a:t>.</a:t>
            </a:r>
          </a:p>
          <a:p>
            <a:pPr marL="625056" lvl="1"/>
            <a:r>
              <a:rPr lang="it-IT" sz="3200" dirty="0" smtClean="0"/>
              <a:t>Se un esame </a:t>
            </a:r>
            <a:r>
              <a:rPr lang="it-IT" sz="3200" dirty="0" smtClean="0"/>
              <a:t>è </a:t>
            </a:r>
            <a:r>
              <a:rPr lang="it-IT" sz="3200" dirty="0" smtClean="0"/>
              <a:t>suddiviso a </a:t>
            </a:r>
            <a:r>
              <a:rPr lang="it-IT" sz="3200" dirty="0" smtClean="0"/>
              <a:t>moduli (corso </a:t>
            </a:r>
            <a:r>
              <a:rPr lang="it-IT" sz="3200" dirty="0" smtClean="0"/>
              <a:t>integrato, </a:t>
            </a:r>
            <a:r>
              <a:rPr lang="it-IT" sz="3200" dirty="0" smtClean="0"/>
              <a:t>padri e figli), se si vogliono calendarizzare date per ogni </a:t>
            </a:r>
            <a:r>
              <a:rPr lang="it-IT" sz="3200" dirty="0" smtClean="0"/>
              <a:t>modulo allora si deve utilizzare l’opzione:</a:t>
            </a:r>
          </a:p>
          <a:p>
            <a:pPr marL="625056" lvl="1">
              <a:buNone/>
            </a:pPr>
            <a:r>
              <a:rPr lang="it-IT" sz="3200" dirty="0" smtClean="0"/>
              <a:t>	“</a:t>
            </a:r>
            <a:r>
              <a:rPr lang="it-IT" sz="3200" dirty="0" smtClean="0"/>
              <a:t>Vale per tutti i docenti</a:t>
            </a:r>
            <a:r>
              <a:rPr lang="it-IT" sz="3200" dirty="0" smtClean="0"/>
              <a:t>?” </a:t>
            </a:r>
            <a:r>
              <a:rPr lang="it-IT" sz="3200" dirty="0" smtClean="0">
                <a:sym typeface="Wingdings" pitchFamily="2" charset="2"/>
              </a:rPr>
              <a:t> </a:t>
            </a:r>
            <a:r>
              <a:rPr lang="it-IT" sz="3200" dirty="0" smtClean="0"/>
              <a:t>NO </a:t>
            </a:r>
            <a:r>
              <a:rPr lang="it-IT" sz="3200" dirty="0" smtClean="0"/>
              <a:t>indicando </a:t>
            </a:r>
            <a:r>
              <a:rPr lang="it-IT" sz="3200" dirty="0" smtClean="0"/>
              <a:t>poi </a:t>
            </a:r>
            <a:r>
              <a:rPr lang="it-IT" sz="3200" dirty="0" smtClean="0"/>
              <a:t>il/i nome/i </a:t>
            </a:r>
            <a:r>
              <a:rPr lang="it-IT" sz="3200" dirty="0" smtClean="0"/>
              <a:t>del/i docente/i.</a:t>
            </a:r>
          </a:p>
          <a:p>
            <a:pPr marL="625056" lvl="1"/>
            <a:r>
              <a:rPr lang="it-IT" sz="3200" dirty="0" smtClean="0"/>
              <a:t>I docenti visualizzano </a:t>
            </a:r>
            <a:r>
              <a:rPr lang="it-IT" sz="3200" dirty="0" smtClean="0"/>
              <a:t>sia le </a:t>
            </a:r>
            <a:r>
              <a:rPr lang="it-IT" sz="3200" dirty="0" smtClean="0"/>
              <a:t>date inserite da sé stesso e quelle inserite dai </a:t>
            </a:r>
            <a:r>
              <a:rPr lang="it-IT" sz="3200" dirty="0" smtClean="0"/>
              <a:t>docenti colleghi degli esami di cui si è in commissione. </a:t>
            </a:r>
            <a:r>
              <a:rPr lang="it-IT" sz="3200" dirty="0" smtClean="0"/>
              <a:t>E’ </a:t>
            </a:r>
            <a:r>
              <a:rPr lang="it-IT" sz="3200" dirty="0" smtClean="0"/>
              <a:t>buona prassi </a:t>
            </a:r>
            <a:r>
              <a:rPr lang="it-IT" sz="3200" dirty="0" smtClean="0"/>
              <a:t>non cancellare o modificare date inserite da altri docenti a meno di precisi </a:t>
            </a:r>
            <a:r>
              <a:rPr lang="it-IT" sz="3200" dirty="0" smtClean="0"/>
              <a:t>accordi presi tra le parti.</a:t>
            </a:r>
            <a:endParaRPr lang="it-IT" sz="4000" dirty="0" smtClean="0"/>
          </a:p>
          <a:p>
            <a:pPr algn="just">
              <a:buNone/>
            </a:pP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Nota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800" dirty="0" smtClean="0"/>
              <a:t>ovviamente cancellando </a:t>
            </a:r>
            <a:r>
              <a:rPr lang="it-IT" sz="2800" dirty="0" smtClean="0"/>
              <a:t>date d’esame </a:t>
            </a:r>
            <a:r>
              <a:rPr lang="it-IT" sz="2800" dirty="0" smtClean="0"/>
              <a:t>nella propria agenda, si cancellano </a:t>
            </a:r>
            <a:r>
              <a:rPr lang="it-IT" sz="2800" dirty="0" smtClean="0"/>
              <a:t>ovunque.</a:t>
            </a:r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9"/>
          <p:cNvSpPr>
            <a:spLocks noGrp="1" noChangeArrowheads="1"/>
          </p:cNvSpPr>
          <p:nvPr>
            <p:ph type="title"/>
          </p:nvPr>
        </p:nvSpPr>
        <p:spPr>
          <a:xfrm>
            <a:off x="251520" y="548680"/>
            <a:ext cx="8543956" cy="69276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 informazioni visualizza lo studente</a:t>
            </a:r>
            <a:endParaRPr lang="it-IT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314324" y="1556792"/>
            <a:ext cx="8543956" cy="4968552"/>
          </a:xfrm>
        </p:spPr>
        <p:txBody>
          <a:bodyPr>
            <a:normAutofit fontScale="77500" lnSpcReduction="20000"/>
          </a:bodyPr>
          <a:lstStyle/>
          <a:p>
            <a:r>
              <a:rPr lang="it-IT" sz="3200" dirty="0" smtClean="0"/>
              <a:t>Il codice e la denominazione dell’insegnamento.</a:t>
            </a:r>
          </a:p>
          <a:p>
            <a:pPr marL="625056" lvl="1"/>
            <a:r>
              <a:rPr lang="it-IT" sz="3200" dirty="0" smtClean="0"/>
              <a:t>Le date prenotabili e l’eventuale intervallo di prenotazione.</a:t>
            </a:r>
          </a:p>
          <a:p>
            <a:pPr marL="625056" lvl="1"/>
            <a:r>
              <a:rPr lang="it-IT" sz="3200" dirty="0" smtClean="0"/>
              <a:t>Il nome dell’eventuale docente (o docenti) di quell’appello (nel caso di esami a moduli).</a:t>
            </a:r>
          </a:p>
          <a:p>
            <a:pPr marL="625056" lvl="1"/>
            <a:r>
              <a:rPr lang="it-IT" sz="3200" dirty="0" smtClean="0"/>
              <a:t>La tipologia di prova (scritto, orale etc.)</a:t>
            </a:r>
          </a:p>
          <a:p>
            <a:pPr marL="625056" lvl="1"/>
            <a:r>
              <a:rPr lang="it-IT" sz="3200" dirty="0" smtClean="0"/>
              <a:t>Le eventuali note inserite dai docenti.</a:t>
            </a:r>
            <a:endParaRPr lang="it-IT" sz="3200" dirty="0" smtClean="0"/>
          </a:p>
          <a:p>
            <a:pPr marL="625056" lvl="1"/>
            <a:r>
              <a:rPr lang="it-IT" sz="3200" dirty="0" smtClean="0"/>
              <a:t>A chi è rivolto quell’appello (studenti “in corso” o studenti “fuori corso”).</a:t>
            </a:r>
          </a:p>
          <a:p>
            <a:pPr marL="625056" lvl="1">
              <a:buNone/>
            </a:pPr>
            <a:r>
              <a:rPr lang="it-IT" sz="320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Nota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it-IT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200" dirty="0" smtClean="0"/>
              <a:t>il sistema prevede ancora questa tipologia di studente come nota </a:t>
            </a:r>
            <a:r>
              <a:rPr lang="it-IT" sz="3200" smtClean="0"/>
              <a:t>informativa e non </a:t>
            </a:r>
            <a:r>
              <a:rPr lang="it-IT" sz="3200" dirty="0" smtClean="0"/>
              <a:t>vieta l’iscrizione.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9"/>
          <p:cNvSpPr>
            <a:spLocks noGrp="1" noChangeArrowheads="1"/>
          </p:cNvSpPr>
          <p:nvPr>
            <p:ph type="title"/>
          </p:nvPr>
        </p:nvSpPr>
        <p:spPr>
          <a:xfrm>
            <a:off x="251520" y="548680"/>
            <a:ext cx="8543956" cy="69276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Servizi online</a:t>
            </a:r>
            <a:endParaRPr lang="it-IT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egnaposto contenuto 7"/>
          <p:cNvSpPr>
            <a:spLocks noGrp="1"/>
          </p:cNvSpPr>
          <p:nvPr>
            <p:ph idx="1"/>
          </p:nvPr>
        </p:nvSpPr>
        <p:spPr>
          <a:xfrm>
            <a:off x="313200" y="1555200"/>
            <a:ext cx="8229600" cy="4389437"/>
          </a:xfrm>
        </p:spPr>
        <p:txBody>
          <a:bodyPr/>
          <a:lstStyle/>
          <a:p>
            <a:r>
              <a:rPr lang="it-I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Dott. Beppe Frisone</a:t>
            </a:r>
          </a:p>
          <a:p>
            <a:r>
              <a:rPr lang="it-I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ing. Marco Noceti</a:t>
            </a:r>
          </a:p>
          <a:p>
            <a:r>
              <a:rPr lang="it-I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Dott. Fabio Perelli</a:t>
            </a:r>
          </a:p>
          <a:p>
            <a:r>
              <a:rPr lang="it-I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Dott. Matteo Perelli</a:t>
            </a:r>
          </a:p>
          <a:p>
            <a:r>
              <a:rPr lang="it-I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Dott.ssa Patrizia Sette</a:t>
            </a:r>
          </a:p>
          <a:p>
            <a:pPr algn="ctr">
              <a:buNone/>
            </a:pP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mailto:helpservizionline@unige.it</a:t>
            </a: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Rectangle 5"/>
          <p:cNvSpPr>
            <a:spLocks noGrp="1" noChangeArrowheads="1"/>
          </p:cNvSpPr>
          <p:nvPr>
            <p:ph type="title"/>
          </p:nvPr>
        </p:nvSpPr>
        <p:spPr>
          <a:xfrm>
            <a:off x="468000" y="468000"/>
            <a:ext cx="8229600" cy="78272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WebDocenti</a:t>
            </a:r>
            <a:endParaRPr lang="it-IT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88000"/>
            <a:ext cx="9142272" cy="535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eccia a sinistra 7"/>
          <p:cNvSpPr/>
          <p:nvPr/>
        </p:nvSpPr>
        <p:spPr>
          <a:xfrm>
            <a:off x="3275856" y="2852936"/>
            <a:ext cx="4464496" cy="644652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Cliccare su “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WebDocenti</a:t>
            </a:r>
            <a:r>
              <a:rPr lang="it-IT" dirty="0" smtClean="0"/>
              <a:t>”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 bwMode="auto">
          <a:xfrm>
            <a:off x="2195736" y="3060000"/>
            <a:ext cx="1008112" cy="288032"/>
          </a:xfrm>
          <a:prstGeom prst="rect">
            <a:avLst/>
          </a:prstGeom>
          <a:noFill/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Rectangle 5"/>
          <p:cNvSpPr>
            <a:spLocks noGrp="1" noChangeArrowheads="1"/>
          </p:cNvSpPr>
          <p:nvPr>
            <p:ph type="title"/>
          </p:nvPr>
        </p:nvSpPr>
        <p:spPr>
          <a:xfrm>
            <a:off x="468000" y="468000"/>
            <a:ext cx="8229600" cy="78272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Credenziali </a:t>
            </a:r>
            <a:r>
              <a:rPr lang="it-IT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UniGePASS</a:t>
            </a:r>
            <a:endParaRPr lang="it-IT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88000"/>
            <a:ext cx="9142272" cy="535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po 22"/>
          <p:cNvGrpSpPr/>
          <p:nvPr/>
        </p:nvGrpSpPr>
        <p:grpSpPr>
          <a:xfrm>
            <a:off x="3275856" y="2852936"/>
            <a:ext cx="3888000" cy="684000"/>
            <a:chOff x="3275856" y="5589240"/>
            <a:chExt cx="3888432" cy="648070"/>
          </a:xfrm>
        </p:grpSpPr>
        <p:cxnSp>
          <p:nvCxnSpPr>
            <p:cNvPr id="12" name="Connettore 4 11"/>
            <p:cNvCxnSpPr/>
            <p:nvPr/>
          </p:nvCxnSpPr>
          <p:spPr>
            <a:xfrm rot="10800000">
              <a:off x="3275856" y="5589240"/>
              <a:ext cx="3888432" cy="288032"/>
            </a:xfrm>
            <a:prstGeom prst="bentConnector3">
              <a:avLst>
                <a:gd name="adj1" fmla="val 50000"/>
              </a:avLst>
            </a:prstGeom>
            <a:ln w="3175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4 13"/>
            <p:cNvCxnSpPr/>
            <p:nvPr/>
          </p:nvCxnSpPr>
          <p:spPr>
            <a:xfrm rot="10800000" flipV="1">
              <a:off x="3275856" y="5877271"/>
              <a:ext cx="3888432" cy="360039"/>
            </a:xfrm>
            <a:prstGeom prst="bentConnector3">
              <a:avLst>
                <a:gd name="adj1" fmla="val 50000"/>
              </a:avLst>
            </a:prstGeom>
            <a:ln w="3175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CasellaDiTesto 6"/>
          <p:cNvSpPr txBox="1"/>
          <p:nvPr/>
        </p:nvSpPr>
        <p:spPr>
          <a:xfrm>
            <a:off x="6156176" y="2780928"/>
            <a:ext cx="2772815" cy="7920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it-IT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Inserire qui le proprie credenziali </a:t>
            </a:r>
            <a:r>
              <a:rPr lang="it-IT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UniGePASS</a:t>
            </a:r>
            <a:endParaRPr lang="it-IT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88000"/>
            <a:ext cx="9144000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5" name="Rectangle 5"/>
          <p:cNvSpPr>
            <a:spLocks noGrp="1" noChangeArrowheads="1"/>
          </p:cNvSpPr>
          <p:nvPr>
            <p:ph type="title"/>
          </p:nvPr>
        </p:nvSpPr>
        <p:spPr>
          <a:xfrm>
            <a:off x="468000" y="468000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Cruscotto Docenti – Vista sett.</a:t>
            </a:r>
            <a:endParaRPr lang="it-IT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Freccia in su 11"/>
          <p:cNvSpPr/>
          <p:nvPr/>
        </p:nvSpPr>
        <p:spPr>
          <a:xfrm>
            <a:off x="7812360" y="1916832"/>
            <a:ext cx="288032" cy="1152128"/>
          </a:xfrm>
          <a:prstGeom prst="up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88000"/>
            <a:ext cx="9144000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5" name="Rectangle 5"/>
          <p:cNvSpPr>
            <a:spLocks noGrp="1" noChangeArrowheads="1"/>
          </p:cNvSpPr>
          <p:nvPr>
            <p:ph type="title"/>
          </p:nvPr>
        </p:nvSpPr>
        <p:spPr>
          <a:xfrm>
            <a:off x="468000" y="468000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Cruscotto Docenti – Vista mese</a:t>
            </a:r>
            <a:endParaRPr lang="it-IT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Freccia in su 7"/>
          <p:cNvSpPr/>
          <p:nvPr/>
        </p:nvSpPr>
        <p:spPr>
          <a:xfrm>
            <a:off x="8460432" y="1916832"/>
            <a:ext cx="288032" cy="1152128"/>
          </a:xfrm>
          <a:prstGeom prst="up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88000"/>
            <a:ext cx="9144000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5" name="Rectangle 5"/>
          <p:cNvSpPr>
            <a:spLocks noGrp="1" noChangeArrowheads="1"/>
          </p:cNvSpPr>
          <p:nvPr>
            <p:ph type="title"/>
          </p:nvPr>
        </p:nvSpPr>
        <p:spPr>
          <a:xfrm>
            <a:off x="468000" y="468000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Inserimento Nuova data esame</a:t>
            </a:r>
            <a:endParaRPr lang="it-IT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Freccia a destra 7"/>
          <p:cNvSpPr/>
          <p:nvPr/>
        </p:nvSpPr>
        <p:spPr>
          <a:xfrm>
            <a:off x="5292080" y="5229200"/>
            <a:ext cx="1080120" cy="216024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5" name="Rectangle 5"/>
          <p:cNvSpPr>
            <a:spLocks noGrp="1" noChangeArrowheads="1"/>
          </p:cNvSpPr>
          <p:nvPr>
            <p:ph type="title"/>
          </p:nvPr>
        </p:nvSpPr>
        <p:spPr>
          <a:xfrm>
            <a:off x="468000" y="468000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 di inserimento - Titolo</a:t>
            </a:r>
            <a:endParaRPr lang="it-IT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88000"/>
            <a:ext cx="9144000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nettore 2 5"/>
          <p:cNvCxnSpPr/>
          <p:nvPr/>
        </p:nvCxnSpPr>
        <p:spPr>
          <a:xfrm flipV="1">
            <a:off x="3059832" y="2348880"/>
            <a:ext cx="0" cy="1152128"/>
          </a:xfrm>
          <a:prstGeom prst="straightConnector1">
            <a:avLst/>
          </a:prstGeom>
          <a:ln w="317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2771801" y="3645024"/>
            <a:ext cx="3960439" cy="7920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it-IT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Inserimento del titolo dell’evento (visibile solo al docente)</a:t>
            </a:r>
            <a:endParaRPr lang="it-IT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5" name="Rectangle 5"/>
          <p:cNvSpPr>
            <a:spLocks noGrp="1" noChangeArrowheads="1"/>
          </p:cNvSpPr>
          <p:nvPr>
            <p:ph type="title"/>
          </p:nvPr>
        </p:nvSpPr>
        <p:spPr>
          <a:xfrm>
            <a:off x="468000" y="468000"/>
            <a:ext cx="8229600" cy="80076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 di inserimento – Ricerca 1</a:t>
            </a:r>
            <a:endParaRPr lang="it-IT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88000"/>
            <a:ext cx="9144000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nettore 2 6"/>
          <p:cNvCxnSpPr/>
          <p:nvPr/>
        </p:nvCxnSpPr>
        <p:spPr>
          <a:xfrm flipV="1">
            <a:off x="3059832" y="3212976"/>
            <a:ext cx="0" cy="11521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899592" y="4437112"/>
            <a:ext cx="7200800" cy="13681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it-IT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Ricerca dell’insegnamento.</a:t>
            </a:r>
          </a:p>
          <a:p>
            <a:pPr algn="ctr"/>
            <a:r>
              <a:rPr lang="it-IT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1° metodo: ricerca tramite l’inserimento del carattere</a:t>
            </a:r>
          </a:p>
          <a:p>
            <a:pPr algn="ctr"/>
            <a:r>
              <a:rPr lang="it-IT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endParaRPr lang="it-IT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88000"/>
            <a:ext cx="9144000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88000"/>
            <a:ext cx="9144000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Connettore 2 12"/>
          <p:cNvCxnSpPr/>
          <p:nvPr/>
        </p:nvCxnSpPr>
        <p:spPr>
          <a:xfrm flipV="1">
            <a:off x="4572000" y="3789040"/>
            <a:ext cx="0" cy="11521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2771801" y="5085184"/>
            <a:ext cx="3960439" cy="7920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it-IT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Seleziono l’insegnamento tra tutti quelli trovati a manifesto</a:t>
            </a:r>
            <a:endParaRPr lang="it-IT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188000"/>
            <a:ext cx="9144000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B0099"/>
      </a:accent1>
      <a:accent2>
        <a:srgbClr val="333399"/>
      </a:accent2>
      <a:accent3>
        <a:srgbClr val="FFFFFF"/>
      </a:accent3>
      <a:accent4>
        <a:srgbClr val="000000"/>
      </a:accent4>
      <a:accent5>
        <a:srgbClr val="E2AACA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  <a:txDef>
      <a:spPr>
        <a:solidFill>
          <a:schemeClr val="bg1"/>
        </a:solidFill>
      </a:spPr>
      <a:bodyPr wrap="square" lIns="0" tIns="0" rIns="0" bIns="0" rtlCol="0">
        <a:noAutofit/>
      </a:bodyPr>
      <a:lstStyle>
        <a:defPPr>
          <a:defRPr sz="1000" dirty="0" smtClean="0"/>
        </a:defPPr>
      </a:lstStyle>
    </a:tx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 &amp; Bullets - Right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- Center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Horizontal">
  <a:themeElements>
    <a:clrScheme name="Ph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Horizontal Reflection">
  <a:themeElements>
    <a:clrScheme name="Photo - Horizont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Vertical">
  <a:themeElements>
    <a:clrScheme name="Ph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- Vertical Reflection">
  <a:themeElements>
    <a:clrScheme name="Photo - Vertic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- Top">
  <a:themeElements>
    <a:clrScheme name="Title - 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template.thmx</Template>
  <TotalTime>525</TotalTime>
  <Words>687</Words>
  <Application>Microsoft Office PowerPoint</Application>
  <PresentationFormat>Presentazione su schermo (4:3)</PresentationFormat>
  <Paragraphs>96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14</vt:i4>
      </vt:variant>
      <vt:variant>
        <vt:lpstr>Titoli diapositive</vt:lpstr>
      </vt:variant>
      <vt:variant>
        <vt:i4>24</vt:i4>
      </vt:variant>
    </vt:vector>
  </HeadingPairs>
  <TitlesOfParts>
    <vt:vector size="38" baseType="lpstr">
      <vt:lpstr>template</vt:lpstr>
      <vt:lpstr>Title &amp; Bullets</vt:lpstr>
      <vt:lpstr>Title - Center</vt:lpstr>
      <vt:lpstr>Title &amp; Subtitle</vt:lpstr>
      <vt:lpstr>Photo - Horizontal</vt:lpstr>
      <vt:lpstr>Photo - Horizontal Reflection</vt:lpstr>
      <vt:lpstr>Photo - Vertical</vt:lpstr>
      <vt:lpstr>Photo - Vertical Reflection</vt:lpstr>
      <vt:lpstr>Title - Top</vt:lpstr>
      <vt:lpstr>Bullets</vt:lpstr>
      <vt:lpstr>Title &amp; Bullets - Left</vt:lpstr>
      <vt:lpstr>Title &amp; Bullets - 2 Column</vt:lpstr>
      <vt:lpstr>Title &amp; Bullets - Right</vt:lpstr>
      <vt:lpstr>Title, Bullets &amp; Photo</vt:lpstr>
      <vt:lpstr>Automazione  piani di studio</vt:lpstr>
      <vt:lpstr>I servizi del Portale</vt:lpstr>
      <vt:lpstr>WebDocenti</vt:lpstr>
      <vt:lpstr>Credenziali UniGePASS</vt:lpstr>
      <vt:lpstr>Cruscotto Docenti – Vista sett.</vt:lpstr>
      <vt:lpstr>Cruscotto Docenti – Vista mese</vt:lpstr>
      <vt:lpstr>Inserimento Nuova data esame</vt:lpstr>
      <vt:lpstr>Form di inserimento - Titolo</vt:lpstr>
      <vt:lpstr>Form di inserimento – Ricerca 1</vt:lpstr>
      <vt:lpstr>Form di inserimento – Ricerca 2</vt:lpstr>
      <vt:lpstr>Form di inserimento – Ricerca 3</vt:lpstr>
      <vt:lpstr>Form di inserimento – più date</vt:lpstr>
      <vt:lpstr>Form di inserimento</vt:lpstr>
      <vt:lpstr>Form di inserimento – Altri Tab</vt:lpstr>
      <vt:lpstr>Form di inserimento – Altri Tab</vt:lpstr>
      <vt:lpstr>Form di inserimento – Altri Tab</vt:lpstr>
      <vt:lpstr>Form di inserimento – Funzione “Salva”</vt:lpstr>
      <vt:lpstr>Cruscotto Docenti</vt:lpstr>
      <vt:lpstr>Dettagli della data calendarizzata</vt:lpstr>
      <vt:lpstr>Cruscotto Docenti – TAB “Esami”</vt:lpstr>
      <vt:lpstr>Calendario esami</vt:lpstr>
      <vt:lpstr>Calendario esami</vt:lpstr>
      <vt:lpstr>Quali informazioni visualizza lo studente</vt:lpstr>
      <vt:lpstr>Servizi online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CSITA – Centro Servizi Informatici e Telematici di Ateneo   Automazione Piani di Studio  Registrazione Esami</dc:title>
  <dc:creator>M-</dc:creator>
  <cp:lastModifiedBy>M-</cp:lastModifiedBy>
  <cp:revision>77</cp:revision>
  <dcterms:created xsi:type="dcterms:W3CDTF">2012-04-03T14:09:23Z</dcterms:created>
  <dcterms:modified xsi:type="dcterms:W3CDTF">2012-11-23T10:31:59Z</dcterms:modified>
</cp:coreProperties>
</file>